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3" r:id="rId2"/>
    <p:sldId id="275" r:id="rId3"/>
    <p:sldId id="276" r:id="rId4"/>
    <p:sldId id="286" r:id="rId5"/>
    <p:sldId id="282" r:id="rId6"/>
    <p:sldId id="281" r:id="rId7"/>
    <p:sldId id="283" r:id="rId8"/>
    <p:sldId id="284" r:id="rId9"/>
    <p:sldId id="285" r:id="rId10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1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22"/>
    <p:restoredTop sz="94830"/>
  </p:normalViewPr>
  <p:slideViewPr>
    <p:cSldViewPr snapToGrid="0">
      <p:cViewPr varScale="1">
        <p:scale>
          <a:sx n="124" d="100"/>
          <a:sy n="124" d="100"/>
        </p:scale>
        <p:origin x="19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tonan.com.b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11" Type="http://schemas.openxmlformats.org/officeDocument/2006/relationships/image" Target="../media/image14.png"/><Relationship Id="rId5" Type="http://schemas.openxmlformats.org/officeDocument/2006/relationships/image" Target="../media/image1.png"/><Relationship Id="rId10" Type="http://schemas.openxmlformats.org/officeDocument/2006/relationships/image" Target="../media/image13.png"/><Relationship Id="rId4" Type="http://schemas.openxmlformats.org/officeDocument/2006/relationships/image" Target="../media/image8.svg"/><Relationship Id="rId9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áfico 1">
            <a:extLst>
              <a:ext uri="{FF2B5EF4-FFF2-40B4-BE49-F238E27FC236}">
                <a16:creationId xmlns:a16="http://schemas.microsoft.com/office/drawing/2014/main" id="{AB6C4659-9743-F6EF-CE1A-BA93FE76D711}"/>
              </a:ext>
            </a:extLst>
          </p:cNvPr>
          <p:cNvGrpSpPr/>
          <p:nvPr/>
        </p:nvGrpSpPr>
        <p:grpSpPr>
          <a:xfrm>
            <a:off x="6260718" y="168823"/>
            <a:ext cx="5766564" cy="5377354"/>
            <a:chOff x="1219123" y="1863912"/>
            <a:chExt cx="2026080" cy="1889331"/>
          </a:xfrm>
          <a:solidFill>
            <a:srgbClr val="DD1F48">
              <a:alpha val="10000"/>
            </a:srgbClr>
          </a:solidFill>
        </p:grpSpPr>
        <p:sp>
          <p:nvSpPr>
            <p:cNvPr id="55" name="Forma Livre 54">
              <a:extLst>
                <a:ext uri="{FF2B5EF4-FFF2-40B4-BE49-F238E27FC236}">
                  <a16:creationId xmlns:a16="http://schemas.microsoft.com/office/drawing/2014/main" id="{67684BCE-0CD3-38CC-BF16-66C2BF92856A}"/>
                </a:ext>
              </a:extLst>
            </p:cNvPr>
            <p:cNvSpPr/>
            <p:nvPr/>
          </p:nvSpPr>
          <p:spPr>
            <a:xfrm>
              <a:off x="1394174" y="1863912"/>
              <a:ext cx="544507" cy="163890"/>
            </a:xfrm>
            <a:custGeom>
              <a:avLst/>
              <a:gdLst>
                <a:gd name="connsiteX0" fmla="*/ 0 w 544507"/>
                <a:gd name="connsiteY0" fmla="*/ 94460 h 163890"/>
                <a:gd name="connsiteX1" fmla="*/ 239554 w 544507"/>
                <a:gd name="connsiteY1" fmla="*/ 1065 h 163890"/>
                <a:gd name="connsiteX2" fmla="*/ 544449 w 544507"/>
                <a:gd name="connsiteY2" fmla="*/ 78482 h 163890"/>
                <a:gd name="connsiteX3" fmla="*/ 340328 w 544507"/>
                <a:gd name="connsiteY3" fmla="*/ 78482 h 163890"/>
                <a:gd name="connsiteX4" fmla="*/ 155257 w 544507"/>
                <a:gd name="connsiteY4" fmla="*/ 163889 h 163890"/>
                <a:gd name="connsiteX5" fmla="*/ 95 w 544507"/>
                <a:gd name="connsiteY5" fmla="*/ 94460 h 16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507" h="163890">
                  <a:moveTo>
                    <a:pt x="0" y="94460"/>
                  </a:moveTo>
                  <a:cubicBezTo>
                    <a:pt x="0" y="70398"/>
                    <a:pt x="131635" y="7913"/>
                    <a:pt x="239554" y="1065"/>
                  </a:cubicBezTo>
                  <a:cubicBezTo>
                    <a:pt x="407860" y="-9778"/>
                    <a:pt x="547783" y="65453"/>
                    <a:pt x="544449" y="78482"/>
                  </a:cubicBezTo>
                  <a:cubicBezTo>
                    <a:pt x="541782" y="88849"/>
                    <a:pt x="452247" y="45004"/>
                    <a:pt x="340328" y="78482"/>
                  </a:cubicBezTo>
                  <a:cubicBezTo>
                    <a:pt x="248031" y="106064"/>
                    <a:pt x="247745" y="164269"/>
                    <a:pt x="155257" y="163889"/>
                  </a:cubicBezTo>
                  <a:cubicBezTo>
                    <a:pt x="81058" y="163604"/>
                    <a:pt x="95" y="115860"/>
                    <a:pt x="95" y="94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6" name="Forma Livre 55">
              <a:extLst>
                <a:ext uri="{FF2B5EF4-FFF2-40B4-BE49-F238E27FC236}">
                  <a16:creationId xmlns:a16="http://schemas.microsoft.com/office/drawing/2014/main" id="{F421C4A5-3C2B-7825-65A7-B1C2EAD23940}"/>
                </a:ext>
              </a:extLst>
            </p:cNvPr>
            <p:cNvSpPr/>
            <p:nvPr/>
          </p:nvSpPr>
          <p:spPr>
            <a:xfrm>
              <a:off x="1845906" y="1998413"/>
              <a:ext cx="739119" cy="543359"/>
            </a:xfrm>
            <a:custGeom>
              <a:avLst/>
              <a:gdLst>
                <a:gd name="connsiteX0" fmla="*/ 160726 w 739119"/>
                <a:gd name="connsiteY0" fmla="*/ 0 h 543359"/>
                <a:gd name="connsiteX1" fmla="*/ 517342 w 739119"/>
                <a:gd name="connsiteY1" fmla="*/ 419139 h 543359"/>
                <a:gd name="connsiteX2" fmla="*/ 620783 w 739119"/>
                <a:gd name="connsiteY2" fmla="*/ 419139 h 543359"/>
                <a:gd name="connsiteX3" fmla="*/ 648025 w 739119"/>
                <a:gd name="connsiteY3" fmla="*/ 355037 h 543359"/>
                <a:gd name="connsiteX4" fmla="*/ 596304 w 739119"/>
                <a:gd name="connsiteY4" fmla="*/ 404398 h 543359"/>
                <a:gd name="connsiteX5" fmla="*/ 536392 w 739119"/>
                <a:gd name="connsiteY5" fmla="*/ 322320 h 543359"/>
                <a:gd name="connsiteX6" fmla="*/ 665646 w 739119"/>
                <a:gd name="connsiteY6" fmla="*/ 264685 h 543359"/>
                <a:gd name="connsiteX7" fmla="*/ 737750 w 739119"/>
                <a:gd name="connsiteY7" fmla="*/ 403066 h 543359"/>
                <a:gd name="connsiteX8" fmla="*/ 611735 w 739119"/>
                <a:gd name="connsiteY8" fmla="*/ 539546 h 543359"/>
                <a:gd name="connsiteX9" fmla="*/ 299505 w 739119"/>
                <a:gd name="connsiteY9" fmla="*/ 317660 h 543359"/>
                <a:gd name="connsiteX10" fmla="*/ 111672 w 739119"/>
                <a:gd name="connsiteY10" fmla="*/ 189550 h 543359"/>
                <a:gd name="connsiteX11" fmla="*/ 5468 w 739119"/>
                <a:gd name="connsiteY11" fmla="*/ 208191 h 543359"/>
                <a:gd name="connsiteX12" fmla="*/ 160630 w 739119"/>
                <a:gd name="connsiteY12" fmla="*/ 0 h 54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9119" h="543359">
                  <a:moveTo>
                    <a:pt x="160726" y="0"/>
                  </a:moveTo>
                  <a:cubicBezTo>
                    <a:pt x="305410" y="190"/>
                    <a:pt x="419329" y="368447"/>
                    <a:pt x="517342" y="419139"/>
                  </a:cubicBezTo>
                  <a:cubicBezTo>
                    <a:pt x="534773" y="428175"/>
                    <a:pt x="586874" y="443392"/>
                    <a:pt x="620783" y="419139"/>
                  </a:cubicBezTo>
                  <a:cubicBezTo>
                    <a:pt x="647930" y="399738"/>
                    <a:pt x="648025" y="355037"/>
                    <a:pt x="648025" y="355037"/>
                  </a:cubicBezTo>
                  <a:cubicBezTo>
                    <a:pt x="648025" y="355037"/>
                    <a:pt x="626784" y="407727"/>
                    <a:pt x="596304" y="404398"/>
                  </a:cubicBezTo>
                  <a:cubicBezTo>
                    <a:pt x="535058" y="397740"/>
                    <a:pt x="527629" y="349711"/>
                    <a:pt x="536392" y="322320"/>
                  </a:cubicBezTo>
                  <a:cubicBezTo>
                    <a:pt x="556775" y="258883"/>
                    <a:pt x="617449" y="251655"/>
                    <a:pt x="665646" y="264685"/>
                  </a:cubicBezTo>
                  <a:cubicBezTo>
                    <a:pt x="721177" y="279712"/>
                    <a:pt x="745370" y="352564"/>
                    <a:pt x="737750" y="403066"/>
                  </a:cubicBezTo>
                  <a:cubicBezTo>
                    <a:pt x="726797" y="475919"/>
                    <a:pt x="685268" y="526421"/>
                    <a:pt x="611735" y="539546"/>
                  </a:cubicBezTo>
                  <a:cubicBezTo>
                    <a:pt x="485528" y="562086"/>
                    <a:pt x="424282" y="484288"/>
                    <a:pt x="299505" y="317660"/>
                  </a:cubicBezTo>
                  <a:cubicBezTo>
                    <a:pt x="231687" y="227022"/>
                    <a:pt x="174251" y="195161"/>
                    <a:pt x="111672" y="189550"/>
                  </a:cubicBezTo>
                  <a:cubicBezTo>
                    <a:pt x="44330" y="183463"/>
                    <a:pt x="19660" y="221886"/>
                    <a:pt x="5468" y="208191"/>
                  </a:cubicBezTo>
                  <a:cubicBezTo>
                    <a:pt x="-18725" y="184889"/>
                    <a:pt x="38139" y="-190"/>
                    <a:pt x="1606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7" name="Forma Livre 56">
              <a:extLst>
                <a:ext uri="{FF2B5EF4-FFF2-40B4-BE49-F238E27FC236}">
                  <a16:creationId xmlns:a16="http://schemas.microsoft.com/office/drawing/2014/main" id="{14C7958D-5F75-CA41-99DE-5A302EB31402}"/>
                </a:ext>
              </a:extLst>
            </p:cNvPr>
            <p:cNvSpPr/>
            <p:nvPr/>
          </p:nvSpPr>
          <p:spPr>
            <a:xfrm>
              <a:off x="2331349" y="2095872"/>
              <a:ext cx="289704" cy="204222"/>
            </a:xfrm>
            <a:custGeom>
              <a:avLst/>
              <a:gdLst>
                <a:gd name="connsiteX0" fmla="*/ 1990 w 289704"/>
                <a:gd name="connsiteY0" fmla="*/ 204222 h 204222"/>
                <a:gd name="connsiteX1" fmla="*/ 144865 w 289704"/>
                <a:gd name="connsiteY1" fmla="*/ 92281 h 204222"/>
                <a:gd name="connsiteX2" fmla="*/ 287740 w 289704"/>
                <a:gd name="connsiteY2" fmla="*/ 124047 h 204222"/>
                <a:gd name="connsiteX3" fmla="*/ 193156 w 289704"/>
                <a:gd name="connsiteY3" fmla="*/ 1929 h 204222"/>
                <a:gd name="connsiteX4" fmla="*/ 63140 w 289704"/>
                <a:gd name="connsiteY4" fmla="*/ 49958 h 204222"/>
                <a:gd name="connsiteX5" fmla="*/ 1894 w 289704"/>
                <a:gd name="connsiteY5" fmla="*/ 204127 h 2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704" h="204222">
                  <a:moveTo>
                    <a:pt x="1990" y="204222"/>
                  </a:moveTo>
                  <a:cubicBezTo>
                    <a:pt x="10181" y="204222"/>
                    <a:pt x="74094" y="108734"/>
                    <a:pt x="144865" y="92281"/>
                  </a:cubicBezTo>
                  <a:cubicBezTo>
                    <a:pt x="221160" y="74496"/>
                    <a:pt x="279643" y="126044"/>
                    <a:pt x="287740" y="124047"/>
                  </a:cubicBezTo>
                  <a:cubicBezTo>
                    <a:pt x="295836" y="122049"/>
                    <a:pt x="281644" y="15909"/>
                    <a:pt x="193156" y="1929"/>
                  </a:cubicBezTo>
                  <a:cubicBezTo>
                    <a:pt x="157342" y="-3778"/>
                    <a:pt x="108098" y="692"/>
                    <a:pt x="63140" y="49958"/>
                  </a:cubicBezTo>
                  <a:cubicBezTo>
                    <a:pt x="11705" y="106357"/>
                    <a:pt x="-6297" y="204127"/>
                    <a:pt x="1894" y="2041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8" name="Forma Livre 57">
              <a:extLst>
                <a:ext uri="{FF2B5EF4-FFF2-40B4-BE49-F238E27FC236}">
                  <a16:creationId xmlns:a16="http://schemas.microsoft.com/office/drawing/2014/main" id="{B9BF140F-EDBC-6B7E-996C-A56DFBF4978C}"/>
                </a:ext>
              </a:extLst>
            </p:cNvPr>
            <p:cNvSpPr/>
            <p:nvPr/>
          </p:nvSpPr>
          <p:spPr>
            <a:xfrm>
              <a:off x="1698402" y="1978703"/>
              <a:ext cx="234263" cy="138431"/>
            </a:xfrm>
            <a:custGeom>
              <a:avLst/>
              <a:gdLst>
                <a:gd name="connsiteX0" fmla="*/ 234124 w 234263"/>
                <a:gd name="connsiteY0" fmla="*/ 9058 h 138431"/>
                <a:gd name="connsiteX1" fmla="*/ 91916 w 234263"/>
                <a:gd name="connsiteY1" fmla="*/ 9058 h 138431"/>
                <a:gd name="connsiteX2" fmla="*/ 0 w 234263"/>
                <a:gd name="connsiteY2" fmla="*/ 63079 h 138431"/>
                <a:gd name="connsiteX3" fmla="*/ 129254 w 234263"/>
                <a:gd name="connsiteY3" fmla="*/ 137834 h 138431"/>
                <a:gd name="connsiteX4" fmla="*/ 168688 w 234263"/>
                <a:gd name="connsiteY4" fmla="*/ 72019 h 138431"/>
                <a:gd name="connsiteX5" fmla="*/ 234029 w 234263"/>
                <a:gd name="connsiteY5" fmla="*/ 9058 h 13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263" h="138431">
                  <a:moveTo>
                    <a:pt x="234124" y="9058"/>
                  </a:moveTo>
                  <a:cubicBezTo>
                    <a:pt x="232220" y="213"/>
                    <a:pt x="155353" y="-5874"/>
                    <a:pt x="91916" y="9058"/>
                  </a:cubicBezTo>
                  <a:cubicBezTo>
                    <a:pt x="40195" y="21232"/>
                    <a:pt x="0" y="47767"/>
                    <a:pt x="0" y="63079"/>
                  </a:cubicBezTo>
                  <a:cubicBezTo>
                    <a:pt x="0" y="83147"/>
                    <a:pt x="104775" y="145157"/>
                    <a:pt x="129254" y="137834"/>
                  </a:cubicBezTo>
                  <a:cubicBezTo>
                    <a:pt x="139541" y="134790"/>
                    <a:pt x="153448" y="91041"/>
                    <a:pt x="168688" y="72019"/>
                  </a:cubicBezTo>
                  <a:cubicBezTo>
                    <a:pt x="202692" y="29696"/>
                    <a:pt x="237458" y="25036"/>
                    <a:pt x="234029" y="90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9" name="Forma Livre 58">
              <a:extLst>
                <a:ext uri="{FF2B5EF4-FFF2-40B4-BE49-F238E27FC236}">
                  <a16:creationId xmlns:a16="http://schemas.microsoft.com/office/drawing/2014/main" id="{518C0D36-8F6F-AF65-3127-36667F9E1530}"/>
                </a:ext>
              </a:extLst>
            </p:cNvPr>
            <p:cNvSpPr/>
            <p:nvPr/>
          </p:nvSpPr>
          <p:spPr>
            <a:xfrm>
              <a:off x="1594926" y="2060518"/>
              <a:ext cx="232432" cy="265064"/>
            </a:xfrm>
            <a:custGeom>
              <a:avLst/>
              <a:gdLst>
                <a:gd name="connsiteX0" fmla="*/ 71472 w 232432"/>
                <a:gd name="connsiteY0" fmla="*/ 0 h 265064"/>
                <a:gd name="connsiteX1" fmla="*/ 144243 w 232432"/>
                <a:gd name="connsiteY1" fmla="*/ 56684 h 265064"/>
                <a:gd name="connsiteX2" fmla="*/ 231397 w 232432"/>
                <a:gd name="connsiteY2" fmla="*/ 89496 h 265064"/>
                <a:gd name="connsiteX3" fmla="*/ 81664 w 232432"/>
                <a:gd name="connsiteY3" fmla="*/ 265065 h 265064"/>
                <a:gd name="connsiteX4" fmla="*/ 13656 w 232432"/>
                <a:gd name="connsiteY4" fmla="*/ 221696 h 265064"/>
                <a:gd name="connsiteX5" fmla="*/ 71568 w 232432"/>
                <a:gd name="connsiteY5" fmla="*/ 95 h 26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432" h="265064">
                  <a:moveTo>
                    <a:pt x="71472" y="0"/>
                  </a:moveTo>
                  <a:cubicBezTo>
                    <a:pt x="82998" y="0"/>
                    <a:pt x="97952" y="32051"/>
                    <a:pt x="144243" y="56684"/>
                  </a:cubicBezTo>
                  <a:cubicBezTo>
                    <a:pt x="182248" y="76942"/>
                    <a:pt x="227301" y="83409"/>
                    <a:pt x="231397" y="89496"/>
                  </a:cubicBezTo>
                  <a:cubicBezTo>
                    <a:pt x="235493" y="95583"/>
                    <a:pt x="234826" y="265065"/>
                    <a:pt x="81664" y="265065"/>
                  </a:cubicBezTo>
                  <a:cubicBezTo>
                    <a:pt x="46898" y="265065"/>
                    <a:pt x="23276" y="240052"/>
                    <a:pt x="13656" y="221696"/>
                  </a:cubicBezTo>
                  <a:cubicBezTo>
                    <a:pt x="-35303" y="128586"/>
                    <a:pt x="62424" y="95"/>
                    <a:pt x="71568" y="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0" name="Forma Livre 59">
              <a:extLst>
                <a:ext uri="{FF2B5EF4-FFF2-40B4-BE49-F238E27FC236}">
                  <a16:creationId xmlns:a16="http://schemas.microsoft.com/office/drawing/2014/main" id="{E8132C30-484F-6434-0730-ECA7C0BBE62F}"/>
                </a:ext>
              </a:extLst>
            </p:cNvPr>
            <p:cNvSpPr/>
            <p:nvPr/>
          </p:nvSpPr>
          <p:spPr>
            <a:xfrm>
              <a:off x="1250827" y="1995084"/>
              <a:ext cx="315648" cy="298352"/>
            </a:xfrm>
            <a:custGeom>
              <a:avLst/>
              <a:gdLst>
                <a:gd name="connsiteX0" fmla="*/ 236596 w 315648"/>
                <a:gd name="connsiteY0" fmla="*/ 134863 h 298352"/>
                <a:gd name="connsiteX1" fmla="*/ 228405 w 315648"/>
                <a:gd name="connsiteY1" fmla="*/ 175569 h 298352"/>
                <a:gd name="connsiteX2" fmla="*/ 166492 w 315648"/>
                <a:gd name="connsiteY2" fmla="*/ 115461 h 298352"/>
                <a:gd name="connsiteX3" fmla="*/ 238406 w 315648"/>
                <a:gd name="connsiteY3" fmla="*/ 76752 h 298352"/>
                <a:gd name="connsiteX4" fmla="*/ 315558 w 315648"/>
                <a:gd name="connsiteY4" fmla="*/ 164822 h 298352"/>
                <a:gd name="connsiteX5" fmla="*/ 182875 w 315648"/>
                <a:gd name="connsiteY5" fmla="*/ 298353 h 298352"/>
                <a:gd name="connsiteX6" fmla="*/ 7329 w 315648"/>
                <a:gd name="connsiteY6" fmla="*/ 193544 h 298352"/>
                <a:gd name="connsiteX7" fmla="*/ 20283 w 315648"/>
                <a:gd name="connsiteY7" fmla="*/ 82078 h 298352"/>
                <a:gd name="connsiteX8" fmla="*/ 101913 w 315648"/>
                <a:gd name="connsiteY8" fmla="*/ 0 h 298352"/>
                <a:gd name="connsiteX9" fmla="*/ 214212 w 315648"/>
                <a:gd name="connsiteY9" fmla="*/ 52880 h 298352"/>
                <a:gd name="connsiteX10" fmla="*/ 143442 w 315648"/>
                <a:gd name="connsiteY10" fmla="*/ 140854 h 298352"/>
                <a:gd name="connsiteX11" fmla="*/ 197925 w 315648"/>
                <a:gd name="connsiteY11" fmla="*/ 197919 h 298352"/>
                <a:gd name="connsiteX12" fmla="*/ 242121 w 315648"/>
                <a:gd name="connsiteY12" fmla="*/ 166914 h 298352"/>
                <a:gd name="connsiteX13" fmla="*/ 236691 w 315648"/>
                <a:gd name="connsiteY13" fmla="*/ 131534 h 29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648" h="298352">
                  <a:moveTo>
                    <a:pt x="236596" y="134863"/>
                  </a:moveTo>
                  <a:cubicBezTo>
                    <a:pt x="236596" y="134863"/>
                    <a:pt x="241930" y="165773"/>
                    <a:pt x="228405" y="175569"/>
                  </a:cubicBezTo>
                  <a:cubicBezTo>
                    <a:pt x="197734" y="197919"/>
                    <a:pt x="142680" y="164251"/>
                    <a:pt x="166492" y="115461"/>
                  </a:cubicBezTo>
                  <a:cubicBezTo>
                    <a:pt x="190305" y="66670"/>
                    <a:pt x="220404" y="76752"/>
                    <a:pt x="238406" y="76752"/>
                  </a:cubicBezTo>
                  <a:cubicBezTo>
                    <a:pt x="256408" y="76752"/>
                    <a:pt x="318321" y="98151"/>
                    <a:pt x="315558" y="164822"/>
                  </a:cubicBezTo>
                  <a:cubicBezTo>
                    <a:pt x="312796" y="231492"/>
                    <a:pt x="265838" y="298353"/>
                    <a:pt x="182875" y="298353"/>
                  </a:cubicBezTo>
                  <a:cubicBezTo>
                    <a:pt x="99912" y="298353"/>
                    <a:pt x="30475" y="255649"/>
                    <a:pt x="7329" y="193544"/>
                  </a:cubicBezTo>
                  <a:cubicBezTo>
                    <a:pt x="-1815" y="168911"/>
                    <a:pt x="-6958" y="129441"/>
                    <a:pt x="20283" y="82078"/>
                  </a:cubicBezTo>
                  <a:cubicBezTo>
                    <a:pt x="49811" y="30720"/>
                    <a:pt x="101913" y="0"/>
                    <a:pt x="101913" y="0"/>
                  </a:cubicBezTo>
                  <a:lnTo>
                    <a:pt x="214212" y="52880"/>
                  </a:lnTo>
                  <a:cubicBezTo>
                    <a:pt x="214212" y="52880"/>
                    <a:pt x="135917" y="92159"/>
                    <a:pt x="143442" y="140854"/>
                  </a:cubicBezTo>
                  <a:cubicBezTo>
                    <a:pt x="149728" y="181846"/>
                    <a:pt x="168588" y="197919"/>
                    <a:pt x="197925" y="197919"/>
                  </a:cubicBezTo>
                  <a:cubicBezTo>
                    <a:pt x="225166" y="197919"/>
                    <a:pt x="239454" y="184223"/>
                    <a:pt x="242121" y="166914"/>
                  </a:cubicBezTo>
                  <a:cubicBezTo>
                    <a:pt x="244788" y="149604"/>
                    <a:pt x="236691" y="131534"/>
                    <a:pt x="236691" y="13153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61" name="Forma Livre 60">
              <a:extLst>
                <a:ext uri="{FF2B5EF4-FFF2-40B4-BE49-F238E27FC236}">
                  <a16:creationId xmlns:a16="http://schemas.microsoft.com/office/drawing/2014/main" id="{D6EEC952-6D7C-D6D2-0B4C-60AE14F0BDF5}"/>
                </a:ext>
              </a:extLst>
            </p:cNvPr>
            <p:cNvSpPr/>
            <p:nvPr/>
          </p:nvSpPr>
          <p:spPr>
            <a:xfrm>
              <a:off x="1219123" y="2218016"/>
              <a:ext cx="171050" cy="328363"/>
            </a:xfrm>
            <a:custGeom>
              <a:avLst/>
              <a:gdLst>
                <a:gd name="connsiteX0" fmla="*/ 12459 w 171050"/>
                <a:gd name="connsiteY0" fmla="*/ 0 h 328363"/>
                <a:gd name="connsiteX1" fmla="*/ 79134 w 171050"/>
                <a:gd name="connsiteY1" fmla="*/ 75420 h 328363"/>
                <a:gd name="connsiteX2" fmla="*/ 171050 w 171050"/>
                <a:gd name="connsiteY2" fmla="*/ 116792 h 328363"/>
                <a:gd name="connsiteX3" fmla="*/ 85992 w 171050"/>
                <a:gd name="connsiteY3" fmla="*/ 202199 h 328363"/>
                <a:gd name="connsiteX4" fmla="*/ 41796 w 171050"/>
                <a:gd name="connsiteY4" fmla="*/ 328311 h 328363"/>
                <a:gd name="connsiteX5" fmla="*/ 2172 w 171050"/>
                <a:gd name="connsiteY5" fmla="*/ 161873 h 328363"/>
                <a:gd name="connsiteX6" fmla="*/ 12364 w 171050"/>
                <a:gd name="connsiteY6" fmla="*/ 0 h 32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050" h="328363">
                  <a:moveTo>
                    <a:pt x="12459" y="0"/>
                  </a:moveTo>
                  <a:cubicBezTo>
                    <a:pt x="20651" y="0"/>
                    <a:pt x="41701" y="50692"/>
                    <a:pt x="79134" y="75420"/>
                  </a:cubicBezTo>
                  <a:cubicBezTo>
                    <a:pt x="116567" y="100148"/>
                    <a:pt x="171050" y="109469"/>
                    <a:pt x="171050" y="116792"/>
                  </a:cubicBezTo>
                  <a:cubicBezTo>
                    <a:pt x="171050" y="124115"/>
                    <a:pt x="115996" y="149604"/>
                    <a:pt x="85992" y="202199"/>
                  </a:cubicBezTo>
                  <a:cubicBezTo>
                    <a:pt x="40367" y="282279"/>
                    <a:pt x="51797" y="325648"/>
                    <a:pt x="41796" y="328311"/>
                  </a:cubicBezTo>
                  <a:cubicBezTo>
                    <a:pt x="31795" y="330975"/>
                    <a:pt x="8363" y="230921"/>
                    <a:pt x="2172" y="161873"/>
                  </a:cubicBezTo>
                  <a:cubicBezTo>
                    <a:pt x="-4019" y="92825"/>
                    <a:pt x="4172" y="0"/>
                    <a:pt x="1236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2" name="Forma Livre 61">
              <a:extLst>
                <a:ext uri="{FF2B5EF4-FFF2-40B4-BE49-F238E27FC236}">
                  <a16:creationId xmlns:a16="http://schemas.microsoft.com/office/drawing/2014/main" id="{C2B694FD-3AFE-2E9D-A4B9-11207C7A0A9A}"/>
                </a:ext>
              </a:extLst>
            </p:cNvPr>
            <p:cNvSpPr/>
            <p:nvPr/>
          </p:nvSpPr>
          <p:spPr>
            <a:xfrm>
              <a:off x="1283697" y="2402739"/>
              <a:ext cx="183478" cy="494140"/>
            </a:xfrm>
            <a:custGeom>
              <a:avLst/>
              <a:gdLst>
                <a:gd name="connsiteX0" fmla="*/ 81902 w 183478"/>
                <a:gd name="connsiteY0" fmla="*/ 167 h 494140"/>
                <a:gd name="connsiteX1" fmla="*/ 120002 w 183478"/>
                <a:gd name="connsiteY1" fmla="*/ 80248 h 494140"/>
                <a:gd name="connsiteX2" fmla="*/ 183248 w 183478"/>
                <a:gd name="connsiteY2" fmla="*/ 128943 h 494140"/>
                <a:gd name="connsiteX3" fmla="*/ 130860 w 183478"/>
                <a:gd name="connsiteY3" fmla="*/ 289104 h 494140"/>
                <a:gd name="connsiteX4" fmla="*/ 183248 w 183478"/>
                <a:gd name="connsiteY4" fmla="*/ 493966 h 494140"/>
                <a:gd name="connsiteX5" fmla="*/ 4273 w 183478"/>
                <a:gd name="connsiteY5" fmla="*/ 215681 h 494140"/>
                <a:gd name="connsiteX6" fmla="*/ 81807 w 183478"/>
                <a:gd name="connsiteY6" fmla="*/ 72 h 49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478" h="494140">
                  <a:moveTo>
                    <a:pt x="81902" y="167"/>
                  </a:moveTo>
                  <a:cubicBezTo>
                    <a:pt x="91808" y="4161"/>
                    <a:pt x="88665" y="39542"/>
                    <a:pt x="120002" y="80248"/>
                  </a:cubicBezTo>
                  <a:cubicBezTo>
                    <a:pt x="138290" y="104024"/>
                    <a:pt x="183248" y="128943"/>
                    <a:pt x="183248" y="128943"/>
                  </a:cubicBezTo>
                  <a:cubicBezTo>
                    <a:pt x="183248" y="128943"/>
                    <a:pt x="126098" y="186388"/>
                    <a:pt x="130860" y="289104"/>
                  </a:cubicBezTo>
                  <a:cubicBezTo>
                    <a:pt x="135623" y="391915"/>
                    <a:pt x="187344" y="488640"/>
                    <a:pt x="183248" y="493966"/>
                  </a:cubicBezTo>
                  <a:cubicBezTo>
                    <a:pt x="179152" y="499292"/>
                    <a:pt x="34182" y="382500"/>
                    <a:pt x="4273" y="215681"/>
                  </a:cubicBezTo>
                  <a:cubicBezTo>
                    <a:pt x="-21159" y="74066"/>
                    <a:pt x="74949" y="-2686"/>
                    <a:pt x="81807" y="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3" name="Forma Livre 62">
              <a:extLst>
                <a:ext uri="{FF2B5EF4-FFF2-40B4-BE49-F238E27FC236}">
                  <a16:creationId xmlns:a16="http://schemas.microsoft.com/office/drawing/2014/main" id="{6FC35587-66C8-FB07-C5D8-6F353F75E869}"/>
                </a:ext>
              </a:extLst>
            </p:cNvPr>
            <p:cNvSpPr/>
            <p:nvPr/>
          </p:nvSpPr>
          <p:spPr>
            <a:xfrm>
              <a:off x="1392477" y="2351263"/>
              <a:ext cx="244094" cy="158036"/>
            </a:xfrm>
            <a:custGeom>
              <a:avLst/>
              <a:gdLst>
                <a:gd name="connsiteX0" fmla="*/ 1030 w 244094"/>
                <a:gd name="connsiteY0" fmla="*/ 26249 h 158036"/>
                <a:gd name="connsiteX1" fmla="*/ 153430 w 244094"/>
                <a:gd name="connsiteY1" fmla="*/ 14931 h 158036"/>
                <a:gd name="connsiteX2" fmla="*/ 243251 w 244094"/>
                <a:gd name="connsiteY2" fmla="*/ 157117 h 158036"/>
                <a:gd name="connsiteX3" fmla="*/ 162288 w 244094"/>
                <a:gd name="connsiteY3" fmla="*/ 141804 h 158036"/>
                <a:gd name="connsiteX4" fmla="*/ 102376 w 244094"/>
                <a:gd name="connsiteY4" fmla="*/ 157117 h 158036"/>
                <a:gd name="connsiteX5" fmla="*/ 34367 w 244094"/>
                <a:gd name="connsiteY5" fmla="*/ 100433 h 158036"/>
                <a:gd name="connsiteX6" fmla="*/ 1030 w 244094"/>
                <a:gd name="connsiteY6" fmla="*/ 26344 h 15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094" h="158036">
                  <a:moveTo>
                    <a:pt x="1030" y="26249"/>
                  </a:moveTo>
                  <a:cubicBezTo>
                    <a:pt x="5126" y="16928"/>
                    <a:pt x="77897" y="-20449"/>
                    <a:pt x="153430" y="14931"/>
                  </a:cubicBezTo>
                  <a:cubicBezTo>
                    <a:pt x="228963" y="50311"/>
                    <a:pt x="248680" y="151125"/>
                    <a:pt x="243251" y="157117"/>
                  </a:cubicBezTo>
                  <a:cubicBezTo>
                    <a:pt x="237822" y="163109"/>
                    <a:pt x="194959" y="137715"/>
                    <a:pt x="162288" y="141804"/>
                  </a:cubicBezTo>
                  <a:cubicBezTo>
                    <a:pt x="129617" y="145894"/>
                    <a:pt x="102376" y="157117"/>
                    <a:pt x="102376" y="157117"/>
                  </a:cubicBezTo>
                  <a:cubicBezTo>
                    <a:pt x="102376" y="157117"/>
                    <a:pt x="64276" y="143802"/>
                    <a:pt x="34367" y="100433"/>
                  </a:cubicBezTo>
                  <a:cubicBezTo>
                    <a:pt x="4459" y="57064"/>
                    <a:pt x="-3066" y="35664"/>
                    <a:pt x="1030" y="26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4" name="Forma Livre 63">
              <a:extLst>
                <a:ext uri="{FF2B5EF4-FFF2-40B4-BE49-F238E27FC236}">
                  <a16:creationId xmlns:a16="http://schemas.microsoft.com/office/drawing/2014/main" id="{81E61ED2-20D5-AB2E-5958-BED2C0CD3FDA}"/>
                </a:ext>
              </a:extLst>
            </p:cNvPr>
            <p:cNvSpPr/>
            <p:nvPr/>
          </p:nvSpPr>
          <p:spPr>
            <a:xfrm>
              <a:off x="2525781" y="1865719"/>
              <a:ext cx="544507" cy="163890"/>
            </a:xfrm>
            <a:custGeom>
              <a:avLst/>
              <a:gdLst>
                <a:gd name="connsiteX0" fmla="*/ 544507 w 544507"/>
                <a:gd name="connsiteY0" fmla="*/ 94460 h 163890"/>
                <a:gd name="connsiteX1" fmla="*/ 304954 w 544507"/>
                <a:gd name="connsiteY1" fmla="*/ 1065 h 163890"/>
                <a:gd name="connsiteX2" fmla="*/ 58 w 544507"/>
                <a:gd name="connsiteY2" fmla="*/ 78482 h 163890"/>
                <a:gd name="connsiteX3" fmla="*/ 204179 w 544507"/>
                <a:gd name="connsiteY3" fmla="*/ 78482 h 163890"/>
                <a:gd name="connsiteX4" fmla="*/ 389250 w 544507"/>
                <a:gd name="connsiteY4" fmla="*/ 163889 h 163890"/>
                <a:gd name="connsiteX5" fmla="*/ 544412 w 544507"/>
                <a:gd name="connsiteY5" fmla="*/ 94460 h 16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507" h="163890">
                  <a:moveTo>
                    <a:pt x="544507" y="94460"/>
                  </a:moveTo>
                  <a:cubicBezTo>
                    <a:pt x="544507" y="70398"/>
                    <a:pt x="412872" y="7913"/>
                    <a:pt x="304954" y="1065"/>
                  </a:cubicBezTo>
                  <a:cubicBezTo>
                    <a:pt x="136647" y="-9778"/>
                    <a:pt x="-3275" y="65453"/>
                    <a:pt x="58" y="78482"/>
                  </a:cubicBezTo>
                  <a:cubicBezTo>
                    <a:pt x="2725" y="88849"/>
                    <a:pt x="92260" y="45004"/>
                    <a:pt x="204179" y="78482"/>
                  </a:cubicBezTo>
                  <a:cubicBezTo>
                    <a:pt x="296476" y="106064"/>
                    <a:pt x="296762" y="164269"/>
                    <a:pt x="389250" y="163889"/>
                  </a:cubicBezTo>
                  <a:cubicBezTo>
                    <a:pt x="463450" y="163604"/>
                    <a:pt x="544412" y="115860"/>
                    <a:pt x="544412" y="94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5" name="Forma Livre 64">
              <a:extLst>
                <a:ext uri="{FF2B5EF4-FFF2-40B4-BE49-F238E27FC236}">
                  <a16:creationId xmlns:a16="http://schemas.microsoft.com/office/drawing/2014/main" id="{36B981A4-82E5-51B2-DFD6-B4437A0375DF}"/>
                </a:ext>
              </a:extLst>
            </p:cNvPr>
            <p:cNvSpPr/>
            <p:nvPr/>
          </p:nvSpPr>
          <p:spPr>
            <a:xfrm>
              <a:off x="2897986" y="1996891"/>
              <a:ext cx="315648" cy="298352"/>
            </a:xfrm>
            <a:custGeom>
              <a:avLst/>
              <a:gdLst>
                <a:gd name="connsiteX0" fmla="*/ 79052 w 315648"/>
                <a:gd name="connsiteY0" fmla="*/ 134863 h 298352"/>
                <a:gd name="connsiteX1" fmla="*/ 87243 w 315648"/>
                <a:gd name="connsiteY1" fmla="*/ 175569 h 298352"/>
                <a:gd name="connsiteX2" fmla="*/ 149156 w 315648"/>
                <a:gd name="connsiteY2" fmla="*/ 115461 h 298352"/>
                <a:gd name="connsiteX3" fmla="*/ 77242 w 315648"/>
                <a:gd name="connsiteY3" fmla="*/ 76752 h 298352"/>
                <a:gd name="connsiteX4" fmla="*/ 90 w 315648"/>
                <a:gd name="connsiteY4" fmla="*/ 164822 h 298352"/>
                <a:gd name="connsiteX5" fmla="*/ 132773 w 315648"/>
                <a:gd name="connsiteY5" fmla="*/ 298353 h 298352"/>
                <a:gd name="connsiteX6" fmla="*/ 308319 w 315648"/>
                <a:gd name="connsiteY6" fmla="*/ 193544 h 298352"/>
                <a:gd name="connsiteX7" fmla="*/ 295365 w 315648"/>
                <a:gd name="connsiteY7" fmla="*/ 82078 h 298352"/>
                <a:gd name="connsiteX8" fmla="*/ 213735 w 315648"/>
                <a:gd name="connsiteY8" fmla="*/ 0 h 298352"/>
                <a:gd name="connsiteX9" fmla="*/ 101436 w 315648"/>
                <a:gd name="connsiteY9" fmla="*/ 52880 h 298352"/>
                <a:gd name="connsiteX10" fmla="*/ 172206 w 315648"/>
                <a:gd name="connsiteY10" fmla="*/ 140854 h 298352"/>
                <a:gd name="connsiteX11" fmla="*/ 117723 w 315648"/>
                <a:gd name="connsiteY11" fmla="*/ 197919 h 298352"/>
                <a:gd name="connsiteX12" fmla="*/ 73527 w 315648"/>
                <a:gd name="connsiteY12" fmla="*/ 166914 h 298352"/>
                <a:gd name="connsiteX13" fmla="*/ 78957 w 315648"/>
                <a:gd name="connsiteY13" fmla="*/ 131534 h 29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648" h="298352">
                  <a:moveTo>
                    <a:pt x="79052" y="134863"/>
                  </a:moveTo>
                  <a:cubicBezTo>
                    <a:pt x="79052" y="134863"/>
                    <a:pt x="73718" y="165773"/>
                    <a:pt x="87243" y="175569"/>
                  </a:cubicBezTo>
                  <a:cubicBezTo>
                    <a:pt x="117914" y="197919"/>
                    <a:pt x="172968" y="164251"/>
                    <a:pt x="149156" y="115461"/>
                  </a:cubicBezTo>
                  <a:cubicBezTo>
                    <a:pt x="125343" y="66766"/>
                    <a:pt x="95244" y="76752"/>
                    <a:pt x="77242" y="76752"/>
                  </a:cubicBezTo>
                  <a:cubicBezTo>
                    <a:pt x="59240" y="76752"/>
                    <a:pt x="-2673" y="98151"/>
                    <a:pt x="90" y="164822"/>
                  </a:cubicBezTo>
                  <a:cubicBezTo>
                    <a:pt x="2852" y="231492"/>
                    <a:pt x="49810" y="298353"/>
                    <a:pt x="132773" y="298353"/>
                  </a:cubicBezTo>
                  <a:cubicBezTo>
                    <a:pt x="215831" y="298353"/>
                    <a:pt x="285173" y="255649"/>
                    <a:pt x="308319" y="193544"/>
                  </a:cubicBezTo>
                  <a:cubicBezTo>
                    <a:pt x="317463" y="168911"/>
                    <a:pt x="322606" y="129441"/>
                    <a:pt x="295365" y="82078"/>
                  </a:cubicBezTo>
                  <a:cubicBezTo>
                    <a:pt x="265837" y="30720"/>
                    <a:pt x="213735" y="0"/>
                    <a:pt x="213735" y="0"/>
                  </a:cubicBezTo>
                  <a:lnTo>
                    <a:pt x="101436" y="52880"/>
                  </a:lnTo>
                  <a:cubicBezTo>
                    <a:pt x="101436" y="52880"/>
                    <a:pt x="179731" y="92159"/>
                    <a:pt x="172206" y="140854"/>
                  </a:cubicBezTo>
                  <a:cubicBezTo>
                    <a:pt x="165920" y="181846"/>
                    <a:pt x="147060" y="197919"/>
                    <a:pt x="117723" y="197919"/>
                  </a:cubicBezTo>
                  <a:cubicBezTo>
                    <a:pt x="90482" y="197919"/>
                    <a:pt x="76194" y="184223"/>
                    <a:pt x="73527" y="166914"/>
                  </a:cubicBezTo>
                  <a:cubicBezTo>
                    <a:pt x="70860" y="149604"/>
                    <a:pt x="78957" y="131534"/>
                    <a:pt x="78957" y="13153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66" name="Forma Livre 65">
              <a:extLst>
                <a:ext uri="{FF2B5EF4-FFF2-40B4-BE49-F238E27FC236}">
                  <a16:creationId xmlns:a16="http://schemas.microsoft.com/office/drawing/2014/main" id="{DFD313BC-0A96-01F0-DFA2-C311E199E3E8}"/>
                </a:ext>
              </a:extLst>
            </p:cNvPr>
            <p:cNvSpPr/>
            <p:nvPr/>
          </p:nvSpPr>
          <p:spPr>
            <a:xfrm>
              <a:off x="1866521" y="2259879"/>
              <a:ext cx="332896" cy="270262"/>
            </a:xfrm>
            <a:custGeom>
              <a:avLst/>
              <a:gdLst>
                <a:gd name="connsiteX0" fmla="*/ 156112 w 332896"/>
                <a:gd name="connsiteY0" fmla="*/ 69698 h 270262"/>
                <a:gd name="connsiteX1" fmla="*/ 117250 w 332896"/>
                <a:gd name="connsiteY1" fmla="*/ 86152 h 270262"/>
                <a:gd name="connsiteX2" fmla="*/ 190212 w 332896"/>
                <a:gd name="connsiteY2" fmla="*/ 132755 h 270262"/>
                <a:gd name="connsiteX3" fmla="*/ 213548 w 332896"/>
                <a:gd name="connsiteY3" fmla="*/ 55622 h 270262"/>
                <a:gd name="connsiteX4" fmla="*/ 99724 w 332896"/>
                <a:gd name="connsiteY4" fmla="*/ 3313 h 270262"/>
                <a:gd name="connsiteX5" fmla="*/ 4569 w 332896"/>
                <a:gd name="connsiteY5" fmla="*/ 155961 h 270262"/>
                <a:gd name="connsiteX6" fmla="*/ 132776 w 332896"/>
                <a:gd name="connsiteY6" fmla="*/ 267998 h 270262"/>
                <a:gd name="connsiteX7" fmla="*/ 267555 w 332896"/>
                <a:gd name="connsiteY7" fmla="*/ 249357 h 270262"/>
                <a:gd name="connsiteX8" fmla="*/ 332896 w 332896"/>
                <a:gd name="connsiteY8" fmla="*/ 201327 h 270262"/>
                <a:gd name="connsiteX9" fmla="*/ 270222 w 332896"/>
                <a:gd name="connsiteY9" fmla="*/ 112972 h 270262"/>
                <a:gd name="connsiteX10" fmla="*/ 169733 w 332896"/>
                <a:gd name="connsiteY10" fmla="*/ 160241 h 270262"/>
                <a:gd name="connsiteX11" fmla="*/ 101343 w 332896"/>
                <a:gd name="connsiteY11" fmla="*/ 120200 h 270262"/>
                <a:gd name="connsiteX12" fmla="*/ 122870 w 332896"/>
                <a:gd name="connsiteY12" fmla="*/ 71220 h 270262"/>
                <a:gd name="connsiteX13" fmla="*/ 159255 w 332896"/>
                <a:gd name="connsiteY13" fmla="*/ 68937 h 27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2896" h="270262">
                  <a:moveTo>
                    <a:pt x="156112" y="69698"/>
                  </a:moveTo>
                  <a:cubicBezTo>
                    <a:pt x="156112" y="69698"/>
                    <a:pt x="124203" y="71125"/>
                    <a:pt x="117250" y="86152"/>
                  </a:cubicBezTo>
                  <a:cubicBezTo>
                    <a:pt x="101439" y="120295"/>
                    <a:pt x="146778" y="165947"/>
                    <a:pt x="190212" y="132755"/>
                  </a:cubicBezTo>
                  <a:cubicBezTo>
                    <a:pt x="233646" y="99562"/>
                    <a:pt x="217358" y="72837"/>
                    <a:pt x="213548" y="55622"/>
                  </a:cubicBezTo>
                  <a:cubicBezTo>
                    <a:pt x="209738" y="38408"/>
                    <a:pt x="165637" y="-13521"/>
                    <a:pt x="99724" y="3313"/>
                  </a:cubicBezTo>
                  <a:cubicBezTo>
                    <a:pt x="33811" y="20147"/>
                    <a:pt x="-15624" y="77022"/>
                    <a:pt x="4569" y="155961"/>
                  </a:cubicBezTo>
                  <a:cubicBezTo>
                    <a:pt x="28953" y="251164"/>
                    <a:pt x="86961" y="257821"/>
                    <a:pt x="132776" y="267998"/>
                  </a:cubicBezTo>
                  <a:cubicBezTo>
                    <a:pt x="158874" y="273799"/>
                    <a:pt x="215739" y="268758"/>
                    <a:pt x="267555" y="249357"/>
                  </a:cubicBezTo>
                  <a:cubicBezTo>
                    <a:pt x="305655" y="235185"/>
                    <a:pt x="332896" y="201327"/>
                    <a:pt x="332896" y="201327"/>
                  </a:cubicBezTo>
                  <a:lnTo>
                    <a:pt x="270222" y="112972"/>
                  </a:lnTo>
                  <a:cubicBezTo>
                    <a:pt x="270222" y="112972"/>
                    <a:pt x="219930" y="157102"/>
                    <a:pt x="169733" y="160241"/>
                  </a:cubicBezTo>
                  <a:cubicBezTo>
                    <a:pt x="127537" y="162904"/>
                    <a:pt x="107535" y="148257"/>
                    <a:pt x="101343" y="120200"/>
                  </a:cubicBezTo>
                  <a:cubicBezTo>
                    <a:pt x="95533" y="94141"/>
                    <a:pt x="106201" y="77497"/>
                    <a:pt x="122870" y="71220"/>
                  </a:cubicBezTo>
                  <a:cubicBezTo>
                    <a:pt x="139539" y="64943"/>
                    <a:pt x="159255" y="68937"/>
                    <a:pt x="159255" y="6893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7" name="Forma Livre 66">
              <a:extLst>
                <a:ext uri="{FF2B5EF4-FFF2-40B4-BE49-F238E27FC236}">
                  <a16:creationId xmlns:a16="http://schemas.microsoft.com/office/drawing/2014/main" id="{1967937C-E477-72DF-BDCF-4CF64C7E64C3}"/>
                </a:ext>
              </a:extLst>
            </p:cNvPr>
            <p:cNvSpPr/>
            <p:nvPr/>
          </p:nvSpPr>
          <p:spPr>
            <a:xfrm>
              <a:off x="1960951" y="2861610"/>
              <a:ext cx="262169" cy="421997"/>
            </a:xfrm>
            <a:custGeom>
              <a:avLst/>
              <a:gdLst>
                <a:gd name="connsiteX0" fmla="*/ 57301 w 262169"/>
                <a:gd name="connsiteY0" fmla="*/ 310812 h 421997"/>
                <a:gd name="connsiteX1" fmla="*/ 95210 w 262169"/>
                <a:gd name="connsiteY1" fmla="*/ 329168 h 421997"/>
                <a:gd name="connsiteX2" fmla="*/ 84256 w 262169"/>
                <a:gd name="connsiteY2" fmla="*/ 244427 h 421997"/>
                <a:gd name="connsiteX3" fmla="*/ 9199 w 262169"/>
                <a:gd name="connsiteY3" fmla="*/ 276858 h 421997"/>
                <a:gd name="connsiteX4" fmla="*/ 42061 w 262169"/>
                <a:gd name="connsiteY4" fmla="*/ 395838 h 421997"/>
                <a:gd name="connsiteX5" fmla="*/ 222369 w 262169"/>
                <a:gd name="connsiteY5" fmla="*/ 368352 h 421997"/>
                <a:gd name="connsiteX6" fmla="*/ 245896 w 262169"/>
                <a:gd name="connsiteY6" fmla="*/ 167485 h 421997"/>
                <a:gd name="connsiteX7" fmla="*/ 115213 w 262169"/>
                <a:gd name="connsiteY7" fmla="*/ 0 h 421997"/>
                <a:gd name="connsiteX8" fmla="*/ 85685 w 262169"/>
                <a:gd name="connsiteY8" fmla="*/ 125447 h 421997"/>
                <a:gd name="connsiteX9" fmla="*/ 140073 w 262169"/>
                <a:gd name="connsiteY9" fmla="*/ 195827 h 421997"/>
                <a:gd name="connsiteX10" fmla="*/ 131977 w 262169"/>
                <a:gd name="connsiteY10" fmla="*/ 318896 h 421997"/>
                <a:gd name="connsiteX11" fmla="*/ 79970 w 262169"/>
                <a:gd name="connsiteY11" fmla="*/ 334494 h 421997"/>
                <a:gd name="connsiteX12" fmla="*/ 54634 w 262169"/>
                <a:gd name="connsiteY12" fmla="*/ 308719 h 42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169" h="421997">
                  <a:moveTo>
                    <a:pt x="57301" y="310812"/>
                  </a:moveTo>
                  <a:cubicBezTo>
                    <a:pt x="57301" y="310812"/>
                    <a:pt x="79018" y="333733"/>
                    <a:pt x="95210" y="329168"/>
                  </a:cubicBezTo>
                  <a:cubicBezTo>
                    <a:pt x="131977" y="318896"/>
                    <a:pt x="138168" y="255459"/>
                    <a:pt x="84256" y="244427"/>
                  </a:cubicBezTo>
                  <a:cubicBezTo>
                    <a:pt x="30345" y="233394"/>
                    <a:pt x="20153" y="262878"/>
                    <a:pt x="9199" y="276858"/>
                  </a:cubicBezTo>
                  <a:cubicBezTo>
                    <a:pt x="-1754" y="290839"/>
                    <a:pt x="-13565" y="357414"/>
                    <a:pt x="42061" y="395838"/>
                  </a:cubicBezTo>
                  <a:cubicBezTo>
                    <a:pt x="97782" y="434261"/>
                    <a:pt x="173982" y="434547"/>
                    <a:pt x="222369" y="368352"/>
                  </a:cubicBezTo>
                  <a:cubicBezTo>
                    <a:pt x="280662" y="288461"/>
                    <a:pt x="262279" y="210663"/>
                    <a:pt x="245896" y="167485"/>
                  </a:cubicBezTo>
                  <a:cubicBezTo>
                    <a:pt x="227036" y="117933"/>
                    <a:pt x="115213" y="0"/>
                    <a:pt x="115213" y="0"/>
                  </a:cubicBezTo>
                  <a:lnTo>
                    <a:pt x="85685" y="125447"/>
                  </a:lnTo>
                  <a:cubicBezTo>
                    <a:pt x="85685" y="125447"/>
                    <a:pt x="118451" y="147892"/>
                    <a:pt x="140073" y="195827"/>
                  </a:cubicBezTo>
                  <a:cubicBezTo>
                    <a:pt x="164171" y="249182"/>
                    <a:pt x="149788" y="296165"/>
                    <a:pt x="131977" y="318896"/>
                  </a:cubicBezTo>
                  <a:cubicBezTo>
                    <a:pt x="115403" y="340105"/>
                    <a:pt x="95686" y="342863"/>
                    <a:pt x="79970" y="334494"/>
                  </a:cubicBezTo>
                  <a:cubicBezTo>
                    <a:pt x="64254" y="326124"/>
                    <a:pt x="54634" y="308719"/>
                    <a:pt x="54634" y="30871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8" name="Forma Livre 67">
              <a:extLst>
                <a:ext uri="{FF2B5EF4-FFF2-40B4-BE49-F238E27FC236}">
                  <a16:creationId xmlns:a16="http://schemas.microsoft.com/office/drawing/2014/main" id="{32E55753-70BD-E0F9-43E3-EFD95FD45247}"/>
                </a:ext>
              </a:extLst>
            </p:cNvPr>
            <p:cNvSpPr/>
            <p:nvPr/>
          </p:nvSpPr>
          <p:spPr>
            <a:xfrm>
              <a:off x="2246390" y="2924000"/>
              <a:ext cx="262169" cy="371685"/>
            </a:xfrm>
            <a:custGeom>
              <a:avLst/>
              <a:gdLst>
                <a:gd name="connsiteX0" fmla="*/ 204869 w 262169"/>
                <a:gd name="connsiteY0" fmla="*/ 260500 h 371685"/>
                <a:gd name="connsiteX1" fmla="*/ 166959 w 262169"/>
                <a:gd name="connsiteY1" fmla="*/ 278855 h 371685"/>
                <a:gd name="connsiteX2" fmla="*/ 177913 w 262169"/>
                <a:gd name="connsiteY2" fmla="*/ 194115 h 371685"/>
                <a:gd name="connsiteX3" fmla="*/ 252970 w 262169"/>
                <a:gd name="connsiteY3" fmla="*/ 226546 h 371685"/>
                <a:gd name="connsiteX4" fmla="*/ 220109 w 262169"/>
                <a:gd name="connsiteY4" fmla="*/ 345526 h 371685"/>
                <a:gd name="connsiteX5" fmla="*/ 39800 w 262169"/>
                <a:gd name="connsiteY5" fmla="*/ 318040 h 371685"/>
                <a:gd name="connsiteX6" fmla="*/ 16274 w 262169"/>
                <a:gd name="connsiteY6" fmla="*/ 117173 h 371685"/>
                <a:gd name="connsiteX7" fmla="*/ 85044 w 262169"/>
                <a:gd name="connsiteY7" fmla="*/ 0 h 371685"/>
                <a:gd name="connsiteX8" fmla="*/ 172770 w 262169"/>
                <a:gd name="connsiteY8" fmla="*/ 55162 h 371685"/>
                <a:gd name="connsiteX9" fmla="*/ 122097 w 262169"/>
                <a:gd name="connsiteY9" fmla="*/ 145515 h 371685"/>
                <a:gd name="connsiteX10" fmla="*/ 130193 w 262169"/>
                <a:gd name="connsiteY10" fmla="*/ 268584 h 371685"/>
                <a:gd name="connsiteX11" fmla="*/ 182199 w 262169"/>
                <a:gd name="connsiteY11" fmla="*/ 284181 h 371685"/>
                <a:gd name="connsiteX12" fmla="*/ 207536 w 262169"/>
                <a:gd name="connsiteY12" fmla="*/ 258407 h 371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169" h="371685">
                  <a:moveTo>
                    <a:pt x="204869" y="260500"/>
                  </a:moveTo>
                  <a:cubicBezTo>
                    <a:pt x="204869" y="260500"/>
                    <a:pt x="183152" y="283421"/>
                    <a:pt x="166959" y="278855"/>
                  </a:cubicBezTo>
                  <a:cubicBezTo>
                    <a:pt x="130193" y="268584"/>
                    <a:pt x="124001" y="205147"/>
                    <a:pt x="177913" y="194115"/>
                  </a:cubicBezTo>
                  <a:cubicBezTo>
                    <a:pt x="231824" y="183082"/>
                    <a:pt x="242016" y="212565"/>
                    <a:pt x="252970" y="226546"/>
                  </a:cubicBezTo>
                  <a:cubicBezTo>
                    <a:pt x="263924" y="240527"/>
                    <a:pt x="275735" y="307102"/>
                    <a:pt x="220109" y="345526"/>
                  </a:cubicBezTo>
                  <a:cubicBezTo>
                    <a:pt x="164483" y="383949"/>
                    <a:pt x="88187" y="384235"/>
                    <a:pt x="39800" y="318040"/>
                  </a:cubicBezTo>
                  <a:cubicBezTo>
                    <a:pt x="-18492" y="238149"/>
                    <a:pt x="-109" y="160351"/>
                    <a:pt x="16274" y="117173"/>
                  </a:cubicBezTo>
                  <a:cubicBezTo>
                    <a:pt x="35133" y="67622"/>
                    <a:pt x="85044" y="0"/>
                    <a:pt x="85044" y="0"/>
                  </a:cubicBezTo>
                  <a:lnTo>
                    <a:pt x="172770" y="55162"/>
                  </a:lnTo>
                  <a:cubicBezTo>
                    <a:pt x="172770" y="55162"/>
                    <a:pt x="143814" y="97580"/>
                    <a:pt x="122097" y="145515"/>
                  </a:cubicBezTo>
                  <a:cubicBezTo>
                    <a:pt x="97998" y="198870"/>
                    <a:pt x="112381" y="245853"/>
                    <a:pt x="130193" y="268584"/>
                  </a:cubicBezTo>
                  <a:cubicBezTo>
                    <a:pt x="146766" y="289793"/>
                    <a:pt x="166483" y="292551"/>
                    <a:pt x="182199" y="284181"/>
                  </a:cubicBezTo>
                  <a:cubicBezTo>
                    <a:pt x="197915" y="275812"/>
                    <a:pt x="207536" y="258407"/>
                    <a:pt x="207536" y="25840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9" name="Forma Livre 68">
              <a:extLst>
                <a:ext uri="{FF2B5EF4-FFF2-40B4-BE49-F238E27FC236}">
                  <a16:creationId xmlns:a16="http://schemas.microsoft.com/office/drawing/2014/main" id="{13783D15-069F-CC4B-C6D1-30192FB1AD1D}"/>
                </a:ext>
              </a:extLst>
            </p:cNvPr>
            <p:cNvSpPr/>
            <p:nvPr/>
          </p:nvSpPr>
          <p:spPr>
            <a:xfrm>
              <a:off x="3074384" y="2219728"/>
              <a:ext cx="170819" cy="328458"/>
            </a:xfrm>
            <a:custGeom>
              <a:avLst/>
              <a:gdLst>
                <a:gd name="connsiteX0" fmla="*/ 158591 w 170819"/>
                <a:gd name="connsiteY0" fmla="*/ 95 h 328458"/>
                <a:gd name="connsiteX1" fmla="*/ 91916 w 170819"/>
                <a:gd name="connsiteY1" fmla="*/ 75515 h 328458"/>
                <a:gd name="connsiteX2" fmla="*/ 0 w 170819"/>
                <a:gd name="connsiteY2" fmla="*/ 116887 h 328458"/>
                <a:gd name="connsiteX3" fmla="*/ 85058 w 170819"/>
                <a:gd name="connsiteY3" fmla="*/ 202294 h 328458"/>
                <a:gd name="connsiteX4" fmla="*/ 129254 w 170819"/>
                <a:gd name="connsiteY4" fmla="*/ 328407 h 328458"/>
                <a:gd name="connsiteX5" fmla="*/ 168688 w 170819"/>
                <a:gd name="connsiteY5" fmla="*/ 161873 h 328458"/>
                <a:gd name="connsiteX6" fmla="*/ 158496 w 170819"/>
                <a:gd name="connsiteY6" fmla="*/ 0 h 328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819" h="328458">
                  <a:moveTo>
                    <a:pt x="158591" y="95"/>
                  </a:moveTo>
                  <a:cubicBezTo>
                    <a:pt x="150400" y="95"/>
                    <a:pt x="129350" y="50787"/>
                    <a:pt x="91916" y="75515"/>
                  </a:cubicBezTo>
                  <a:cubicBezTo>
                    <a:pt x="54483" y="100243"/>
                    <a:pt x="0" y="109564"/>
                    <a:pt x="0" y="116887"/>
                  </a:cubicBezTo>
                  <a:cubicBezTo>
                    <a:pt x="0" y="124211"/>
                    <a:pt x="55054" y="149699"/>
                    <a:pt x="85058" y="202294"/>
                  </a:cubicBezTo>
                  <a:cubicBezTo>
                    <a:pt x="130683" y="282375"/>
                    <a:pt x="119253" y="325744"/>
                    <a:pt x="129254" y="328407"/>
                  </a:cubicBezTo>
                  <a:cubicBezTo>
                    <a:pt x="139255" y="331070"/>
                    <a:pt x="162592" y="230921"/>
                    <a:pt x="168688" y="161873"/>
                  </a:cubicBezTo>
                  <a:cubicBezTo>
                    <a:pt x="174784" y="92825"/>
                    <a:pt x="166688" y="0"/>
                    <a:pt x="15849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70" name="Forma Livre 69">
              <a:extLst>
                <a:ext uri="{FF2B5EF4-FFF2-40B4-BE49-F238E27FC236}">
                  <a16:creationId xmlns:a16="http://schemas.microsoft.com/office/drawing/2014/main" id="{06F9C6E7-C724-107A-79D8-236004E15023}"/>
                </a:ext>
              </a:extLst>
            </p:cNvPr>
            <p:cNvSpPr/>
            <p:nvPr/>
          </p:nvSpPr>
          <p:spPr>
            <a:xfrm>
              <a:off x="2997286" y="2404546"/>
              <a:ext cx="183478" cy="494140"/>
            </a:xfrm>
            <a:custGeom>
              <a:avLst/>
              <a:gdLst>
                <a:gd name="connsiteX0" fmla="*/ 101577 w 183478"/>
                <a:gd name="connsiteY0" fmla="*/ 167 h 494140"/>
                <a:gd name="connsiteX1" fmla="*/ 63477 w 183478"/>
                <a:gd name="connsiteY1" fmla="*/ 80247 h 494140"/>
                <a:gd name="connsiteX2" fmla="*/ 231 w 183478"/>
                <a:gd name="connsiteY2" fmla="*/ 128943 h 494140"/>
                <a:gd name="connsiteX3" fmla="*/ 52618 w 183478"/>
                <a:gd name="connsiteY3" fmla="*/ 289104 h 494140"/>
                <a:gd name="connsiteX4" fmla="*/ 231 w 183478"/>
                <a:gd name="connsiteY4" fmla="*/ 493966 h 494140"/>
                <a:gd name="connsiteX5" fmla="*/ 179206 w 183478"/>
                <a:gd name="connsiteY5" fmla="*/ 215681 h 494140"/>
                <a:gd name="connsiteX6" fmla="*/ 101672 w 183478"/>
                <a:gd name="connsiteY6" fmla="*/ 72 h 49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478" h="494140">
                  <a:moveTo>
                    <a:pt x="101577" y="167"/>
                  </a:moveTo>
                  <a:cubicBezTo>
                    <a:pt x="91671" y="4161"/>
                    <a:pt x="94814" y="39541"/>
                    <a:pt x="63477" y="80247"/>
                  </a:cubicBezTo>
                  <a:cubicBezTo>
                    <a:pt x="45189" y="104024"/>
                    <a:pt x="231" y="128943"/>
                    <a:pt x="231" y="128943"/>
                  </a:cubicBezTo>
                  <a:cubicBezTo>
                    <a:pt x="231" y="128943"/>
                    <a:pt x="57381" y="186388"/>
                    <a:pt x="52618" y="289104"/>
                  </a:cubicBezTo>
                  <a:cubicBezTo>
                    <a:pt x="47856" y="391915"/>
                    <a:pt x="-3865" y="488640"/>
                    <a:pt x="231" y="493966"/>
                  </a:cubicBezTo>
                  <a:cubicBezTo>
                    <a:pt x="4327" y="499292"/>
                    <a:pt x="149297" y="382500"/>
                    <a:pt x="179206" y="215681"/>
                  </a:cubicBezTo>
                  <a:cubicBezTo>
                    <a:pt x="204637" y="74066"/>
                    <a:pt x="108530" y="-2686"/>
                    <a:pt x="101672" y="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1" name="Forma Livre 70">
              <a:extLst>
                <a:ext uri="{FF2B5EF4-FFF2-40B4-BE49-F238E27FC236}">
                  <a16:creationId xmlns:a16="http://schemas.microsoft.com/office/drawing/2014/main" id="{ADE10D29-F638-8EE2-53ED-F395607ABE8B}"/>
                </a:ext>
              </a:extLst>
            </p:cNvPr>
            <p:cNvSpPr/>
            <p:nvPr/>
          </p:nvSpPr>
          <p:spPr>
            <a:xfrm>
              <a:off x="2827890" y="2353070"/>
              <a:ext cx="244094" cy="158036"/>
            </a:xfrm>
            <a:custGeom>
              <a:avLst/>
              <a:gdLst>
                <a:gd name="connsiteX0" fmla="*/ 243065 w 244094"/>
                <a:gd name="connsiteY0" fmla="*/ 26249 h 158036"/>
                <a:gd name="connsiteX1" fmla="*/ 90665 w 244094"/>
                <a:gd name="connsiteY1" fmla="*/ 14931 h 158036"/>
                <a:gd name="connsiteX2" fmla="*/ 844 w 244094"/>
                <a:gd name="connsiteY2" fmla="*/ 157117 h 158036"/>
                <a:gd name="connsiteX3" fmla="*/ 81806 w 244094"/>
                <a:gd name="connsiteY3" fmla="*/ 141804 h 158036"/>
                <a:gd name="connsiteX4" fmla="*/ 141719 w 244094"/>
                <a:gd name="connsiteY4" fmla="*/ 157117 h 158036"/>
                <a:gd name="connsiteX5" fmla="*/ 209727 w 244094"/>
                <a:gd name="connsiteY5" fmla="*/ 100433 h 158036"/>
                <a:gd name="connsiteX6" fmla="*/ 243065 w 244094"/>
                <a:gd name="connsiteY6" fmla="*/ 26344 h 15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094" h="158036">
                  <a:moveTo>
                    <a:pt x="243065" y="26249"/>
                  </a:moveTo>
                  <a:cubicBezTo>
                    <a:pt x="238969" y="16928"/>
                    <a:pt x="166198" y="-20449"/>
                    <a:pt x="90665" y="14931"/>
                  </a:cubicBezTo>
                  <a:cubicBezTo>
                    <a:pt x="15131" y="50311"/>
                    <a:pt x="-4585" y="151125"/>
                    <a:pt x="844" y="157117"/>
                  </a:cubicBezTo>
                  <a:cubicBezTo>
                    <a:pt x="6273" y="163109"/>
                    <a:pt x="49136" y="137715"/>
                    <a:pt x="81806" y="141804"/>
                  </a:cubicBezTo>
                  <a:cubicBezTo>
                    <a:pt x="114477" y="145894"/>
                    <a:pt x="141719" y="157117"/>
                    <a:pt x="141719" y="157117"/>
                  </a:cubicBezTo>
                  <a:cubicBezTo>
                    <a:pt x="141719" y="157117"/>
                    <a:pt x="179819" y="143802"/>
                    <a:pt x="209727" y="100433"/>
                  </a:cubicBezTo>
                  <a:cubicBezTo>
                    <a:pt x="239636" y="57064"/>
                    <a:pt x="247160" y="35664"/>
                    <a:pt x="243065" y="26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2" name="Forma Livre 71">
              <a:extLst>
                <a:ext uri="{FF2B5EF4-FFF2-40B4-BE49-F238E27FC236}">
                  <a16:creationId xmlns:a16="http://schemas.microsoft.com/office/drawing/2014/main" id="{014CF99A-4EE7-4F38-7320-83DA934D4293}"/>
                </a:ext>
              </a:extLst>
            </p:cNvPr>
            <p:cNvSpPr/>
            <p:nvPr/>
          </p:nvSpPr>
          <p:spPr>
            <a:xfrm>
              <a:off x="1615916" y="2293437"/>
              <a:ext cx="312118" cy="314554"/>
            </a:xfrm>
            <a:custGeom>
              <a:avLst/>
              <a:gdLst>
                <a:gd name="connsiteX0" fmla="*/ 95 w 312118"/>
                <a:gd name="connsiteY0" fmla="*/ 46032 h 314554"/>
                <a:gd name="connsiteX1" fmla="*/ 102870 w 312118"/>
                <a:gd name="connsiteY1" fmla="*/ 64007 h 314554"/>
                <a:gd name="connsiteX2" fmla="*/ 194024 w 312118"/>
                <a:gd name="connsiteY2" fmla="*/ 0 h 314554"/>
                <a:gd name="connsiteX3" fmla="*/ 221266 w 312118"/>
                <a:gd name="connsiteY3" fmla="*/ 163490 h 314554"/>
                <a:gd name="connsiteX4" fmla="*/ 311944 w 312118"/>
                <a:gd name="connsiteY4" fmla="*/ 314331 h 314554"/>
                <a:gd name="connsiteX5" fmla="*/ 211360 w 312118"/>
                <a:gd name="connsiteY5" fmla="*/ 256220 h 314554"/>
                <a:gd name="connsiteX6" fmla="*/ 65341 w 312118"/>
                <a:gd name="connsiteY6" fmla="*/ 164156 h 314554"/>
                <a:gd name="connsiteX7" fmla="*/ 0 w 312118"/>
                <a:gd name="connsiteY7" fmla="*/ 46032 h 31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118" h="314554">
                  <a:moveTo>
                    <a:pt x="95" y="46032"/>
                  </a:moveTo>
                  <a:cubicBezTo>
                    <a:pt x="95" y="46032"/>
                    <a:pt x="52483" y="75420"/>
                    <a:pt x="102870" y="64007"/>
                  </a:cubicBezTo>
                  <a:cubicBezTo>
                    <a:pt x="156305" y="51929"/>
                    <a:pt x="189262" y="0"/>
                    <a:pt x="194024" y="0"/>
                  </a:cubicBezTo>
                  <a:cubicBezTo>
                    <a:pt x="198787" y="0"/>
                    <a:pt x="195358" y="111466"/>
                    <a:pt x="221266" y="163490"/>
                  </a:cubicBezTo>
                  <a:cubicBezTo>
                    <a:pt x="247174" y="215514"/>
                    <a:pt x="316040" y="310336"/>
                    <a:pt x="311944" y="314331"/>
                  </a:cubicBezTo>
                  <a:cubicBezTo>
                    <a:pt x="307848" y="318325"/>
                    <a:pt x="232886" y="267633"/>
                    <a:pt x="211360" y="256220"/>
                  </a:cubicBezTo>
                  <a:cubicBezTo>
                    <a:pt x="189833" y="244807"/>
                    <a:pt x="118491" y="226832"/>
                    <a:pt x="65341" y="164156"/>
                  </a:cubicBezTo>
                  <a:cubicBezTo>
                    <a:pt x="12192" y="101480"/>
                    <a:pt x="0" y="46032"/>
                    <a:pt x="0" y="460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3" name="Forma Livre 72">
              <a:extLst>
                <a:ext uri="{FF2B5EF4-FFF2-40B4-BE49-F238E27FC236}">
                  <a16:creationId xmlns:a16="http://schemas.microsoft.com/office/drawing/2014/main" id="{196F0F0D-2CD1-D769-1B25-1D2E2C6551DD}"/>
                </a:ext>
              </a:extLst>
            </p:cNvPr>
            <p:cNvSpPr/>
            <p:nvPr/>
          </p:nvSpPr>
          <p:spPr>
            <a:xfrm>
              <a:off x="1856898" y="3295871"/>
              <a:ext cx="301296" cy="262497"/>
            </a:xfrm>
            <a:custGeom>
              <a:avLst/>
              <a:gdLst>
                <a:gd name="connsiteX0" fmla="*/ 0 w 301296"/>
                <a:gd name="connsiteY0" fmla="*/ 95 h 262497"/>
                <a:gd name="connsiteX1" fmla="*/ 164306 w 301296"/>
                <a:gd name="connsiteY1" fmla="*/ 145039 h 262497"/>
                <a:gd name="connsiteX2" fmla="*/ 256889 w 301296"/>
                <a:gd name="connsiteY2" fmla="*/ 262497 h 262497"/>
                <a:gd name="connsiteX3" fmla="*/ 282321 w 301296"/>
                <a:gd name="connsiteY3" fmla="*/ 100529 h 262497"/>
                <a:gd name="connsiteX4" fmla="*/ 0 w 301296"/>
                <a:gd name="connsiteY4" fmla="*/ 0 h 26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296" h="262497">
                  <a:moveTo>
                    <a:pt x="0" y="95"/>
                  </a:moveTo>
                  <a:cubicBezTo>
                    <a:pt x="0" y="95"/>
                    <a:pt x="84201" y="65910"/>
                    <a:pt x="164306" y="145039"/>
                  </a:cubicBezTo>
                  <a:cubicBezTo>
                    <a:pt x="196025" y="176425"/>
                    <a:pt x="256889" y="262497"/>
                    <a:pt x="256889" y="262497"/>
                  </a:cubicBezTo>
                  <a:cubicBezTo>
                    <a:pt x="256889" y="262497"/>
                    <a:pt x="336709" y="155691"/>
                    <a:pt x="282321" y="100529"/>
                  </a:cubicBezTo>
                  <a:cubicBezTo>
                    <a:pt x="227838" y="45366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4" name="Forma Livre 73">
              <a:extLst>
                <a:ext uri="{FF2B5EF4-FFF2-40B4-BE49-F238E27FC236}">
                  <a16:creationId xmlns:a16="http://schemas.microsoft.com/office/drawing/2014/main" id="{E3D6FD01-EBAA-07ED-9CB7-10443ED7D4AD}"/>
                </a:ext>
              </a:extLst>
            </p:cNvPr>
            <p:cNvSpPr/>
            <p:nvPr/>
          </p:nvSpPr>
          <p:spPr>
            <a:xfrm>
              <a:off x="1791690" y="3003130"/>
              <a:ext cx="207702" cy="300730"/>
            </a:xfrm>
            <a:custGeom>
              <a:avLst/>
              <a:gdLst>
                <a:gd name="connsiteX0" fmla="*/ 167792 w 207702"/>
                <a:gd name="connsiteY0" fmla="*/ 0 h 300730"/>
                <a:gd name="connsiteX1" fmla="*/ 73399 w 207702"/>
                <a:gd name="connsiteY1" fmla="*/ 28437 h 300730"/>
                <a:gd name="connsiteX2" fmla="*/ 2629 w 207702"/>
                <a:gd name="connsiteY2" fmla="*/ 49836 h 300730"/>
                <a:gd name="connsiteX3" fmla="*/ 31680 w 207702"/>
                <a:gd name="connsiteY3" fmla="*/ 215324 h 300730"/>
                <a:gd name="connsiteX4" fmla="*/ 207702 w 207702"/>
                <a:gd name="connsiteY4" fmla="*/ 300730 h 300730"/>
                <a:gd name="connsiteX5" fmla="*/ 113309 w 207702"/>
                <a:gd name="connsiteY5" fmla="*/ 142376 h 300730"/>
                <a:gd name="connsiteX6" fmla="*/ 167792 w 207702"/>
                <a:gd name="connsiteY6" fmla="*/ 0 h 30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702" h="300730">
                  <a:moveTo>
                    <a:pt x="167792" y="0"/>
                  </a:moveTo>
                  <a:cubicBezTo>
                    <a:pt x="167792" y="0"/>
                    <a:pt x="98831" y="19592"/>
                    <a:pt x="73399" y="28437"/>
                  </a:cubicBezTo>
                  <a:cubicBezTo>
                    <a:pt x="47968" y="37282"/>
                    <a:pt x="4439" y="40896"/>
                    <a:pt x="2629" y="49836"/>
                  </a:cubicBezTo>
                  <a:cubicBezTo>
                    <a:pt x="819" y="58777"/>
                    <a:pt x="-10135" y="162349"/>
                    <a:pt x="31680" y="215324"/>
                  </a:cubicBezTo>
                  <a:cubicBezTo>
                    <a:pt x="93402" y="293597"/>
                    <a:pt x="207702" y="300730"/>
                    <a:pt x="207702" y="300730"/>
                  </a:cubicBezTo>
                  <a:cubicBezTo>
                    <a:pt x="207702" y="300730"/>
                    <a:pt x="122644" y="218843"/>
                    <a:pt x="113309" y="142376"/>
                  </a:cubicBezTo>
                  <a:cubicBezTo>
                    <a:pt x="103975" y="65910"/>
                    <a:pt x="167792" y="0"/>
                    <a:pt x="1677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5" name="Forma Livre 74">
              <a:extLst>
                <a:ext uri="{FF2B5EF4-FFF2-40B4-BE49-F238E27FC236}">
                  <a16:creationId xmlns:a16="http://schemas.microsoft.com/office/drawing/2014/main" id="{F9D30A6B-C111-788B-51F2-DDDF2A8F3A61}"/>
                </a:ext>
              </a:extLst>
            </p:cNvPr>
            <p:cNvSpPr/>
            <p:nvPr/>
          </p:nvSpPr>
          <p:spPr>
            <a:xfrm>
              <a:off x="1905095" y="2736258"/>
              <a:ext cx="196024" cy="250893"/>
            </a:xfrm>
            <a:custGeom>
              <a:avLst/>
              <a:gdLst>
                <a:gd name="connsiteX0" fmla="*/ 0 w 196024"/>
                <a:gd name="connsiteY0" fmla="*/ 250894 h 250893"/>
                <a:gd name="connsiteX1" fmla="*/ 116586 w 196024"/>
                <a:gd name="connsiteY1" fmla="*/ 222457 h 250893"/>
                <a:gd name="connsiteX2" fmla="*/ 196024 w 196024"/>
                <a:gd name="connsiteY2" fmla="*/ 0 h 250893"/>
                <a:gd name="connsiteX3" fmla="*/ 47244 w 196024"/>
                <a:gd name="connsiteY3" fmla="*/ 125447 h 250893"/>
                <a:gd name="connsiteX4" fmla="*/ 95 w 196024"/>
                <a:gd name="connsiteY4" fmla="*/ 250894 h 25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024" h="250893">
                  <a:moveTo>
                    <a:pt x="0" y="250894"/>
                  </a:moveTo>
                  <a:lnTo>
                    <a:pt x="116586" y="222457"/>
                  </a:lnTo>
                  <a:lnTo>
                    <a:pt x="196024" y="0"/>
                  </a:lnTo>
                  <a:cubicBezTo>
                    <a:pt x="196024" y="0"/>
                    <a:pt x="98012" y="49836"/>
                    <a:pt x="47244" y="125447"/>
                  </a:cubicBezTo>
                  <a:cubicBezTo>
                    <a:pt x="9715" y="181370"/>
                    <a:pt x="95" y="250894"/>
                    <a:pt x="95" y="250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6" name="Forma Livre 75">
              <a:extLst>
                <a:ext uri="{FF2B5EF4-FFF2-40B4-BE49-F238E27FC236}">
                  <a16:creationId xmlns:a16="http://schemas.microsoft.com/office/drawing/2014/main" id="{D154D51F-A741-B05B-743D-208FA8B4D07E}"/>
                </a:ext>
              </a:extLst>
            </p:cNvPr>
            <p:cNvSpPr/>
            <p:nvPr/>
          </p:nvSpPr>
          <p:spPr>
            <a:xfrm>
              <a:off x="2445829" y="2550450"/>
              <a:ext cx="551525" cy="461619"/>
            </a:xfrm>
            <a:custGeom>
              <a:avLst/>
              <a:gdLst>
                <a:gd name="connsiteX0" fmla="*/ 0 w 551525"/>
                <a:gd name="connsiteY0" fmla="*/ 192845 h 461619"/>
                <a:gd name="connsiteX1" fmla="*/ 402908 w 551525"/>
                <a:gd name="connsiteY1" fmla="*/ 14899 h 461619"/>
                <a:gd name="connsiteX2" fmla="*/ 551497 w 551525"/>
                <a:gd name="connsiteY2" fmla="*/ 256948 h 461619"/>
                <a:gd name="connsiteX3" fmla="*/ 397478 w 551525"/>
                <a:gd name="connsiteY3" fmla="*/ 461619 h 461619"/>
                <a:gd name="connsiteX4" fmla="*/ 446437 w 551525"/>
                <a:gd name="connsiteY4" fmla="*/ 185712 h 461619"/>
                <a:gd name="connsiteX5" fmla="*/ 76200 w 551525"/>
                <a:gd name="connsiteY5" fmla="*/ 237356 h 461619"/>
                <a:gd name="connsiteX6" fmla="*/ 0 w 551525"/>
                <a:gd name="connsiteY6" fmla="*/ 192845 h 46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525" h="461619">
                  <a:moveTo>
                    <a:pt x="0" y="192845"/>
                  </a:moveTo>
                  <a:cubicBezTo>
                    <a:pt x="0" y="192845"/>
                    <a:pt x="196025" y="-63470"/>
                    <a:pt x="402908" y="14899"/>
                  </a:cubicBezTo>
                  <a:cubicBezTo>
                    <a:pt x="493395" y="49138"/>
                    <a:pt x="553022" y="116379"/>
                    <a:pt x="551497" y="256948"/>
                  </a:cubicBezTo>
                  <a:cubicBezTo>
                    <a:pt x="550259" y="371648"/>
                    <a:pt x="397478" y="461619"/>
                    <a:pt x="397478" y="461619"/>
                  </a:cubicBezTo>
                  <a:cubicBezTo>
                    <a:pt x="397478" y="461619"/>
                    <a:pt x="544449" y="298700"/>
                    <a:pt x="446437" y="185712"/>
                  </a:cubicBezTo>
                  <a:cubicBezTo>
                    <a:pt x="290132" y="5674"/>
                    <a:pt x="76200" y="237356"/>
                    <a:pt x="76200" y="237356"/>
                  </a:cubicBezTo>
                  <a:lnTo>
                    <a:pt x="0" y="1928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7" name="Forma Livre 76">
              <a:extLst>
                <a:ext uri="{FF2B5EF4-FFF2-40B4-BE49-F238E27FC236}">
                  <a16:creationId xmlns:a16="http://schemas.microsoft.com/office/drawing/2014/main" id="{3C752A4F-9650-B625-46DF-9AF516BEA454}"/>
                </a:ext>
              </a:extLst>
            </p:cNvPr>
            <p:cNvSpPr/>
            <p:nvPr/>
          </p:nvSpPr>
          <p:spPr>
            <a:xfrm>
              <a:off x="2667285" y="3024529"/>
              <a:ext cx="232314" cy="217130"/>
            </a:xfrm>
            <a:custGeom>
              <a:avLst/>
              <a:gdLst>
                <a:gd name="connsiteX0" fmla="*/ 0 w 232314"/>
                <a:gd name="connsiteY0" fmla="*/ 217131 h 217130"/>
                <a:gd name="connsiteX1" fmla="*/ 232315 w 232314"/>
                <a:gd name="connsiteY1" fmla="*/ 0 h 217130"/>
                <a:gd name="connsiteX2" fmla="*/ 148876 w 232314"/>
                <a:gd name="connsiteY2" fmla="*/ 30244 h 217130"/>
                <a:gd name="connsiteX3" fmla="*/ 38195 w 232314"/>
                <a:gd name="connsiteY3" fmla="*/ 44510 h 217130"/>
                <a:gd name="connsiteX4" fmla="*/ 34576 w 232314"/>
                <a:gd name="connsiteY4" fmla="*/ 119265 h 217130"/>
                <a:gd name="connsiteX5" fmla="*/ 95 w 232314"/>
                <a:gd name="connsiteY5" fmla="*/ 217131 h 21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314" h="217130">
                  <a:moveTo>
                    <a:pt x="0" y="217131"/>
                  </a:moveTo>
                  <a:lnTo>
                    <a:pt x="232315" y="0"/>
                  </a:lnTo>
                  <a:cubicBezTo>
                    <a:pt x="232315" y="0"/>
                    <a:pt x="181546" y="17785"/>
                    <a:pt x="148876" y="30244"/>
                  </a:cubicBezTo>
                  <a:cubicBezTo>
                    <a:pt x="116205" y="42703"/>
                    <a:pt x="38195" y="44510"/>
                    <a:pt x="38195" y="44510"/>
                  </a:cubicBezTo>
                  <a:cubicBezTo>
                    <a:pt x="38195" y="44510"/>
                    <a:pt x="38195" y="78369"/>
                    <a:pt x="34576" y="119265"/>
                  </a:cubicBezTo>
                  <a:cubicBezTo>
                    <a:pt x="30956" y="160161"/>
                    <a:pt x="95" y="217131"/>
                    <a:pt x="95" y="2171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8" name="Forma Livre 77">
              <a:extLst>
                <a:ext uri="{FF2B5EF4-FFF2-40B4-BE49-F238E27FC236}">
                  <a16:creationId xmlns:a16="http://schemas.microsoft.com/office/drawing/2014/main" id="{B416592C-A75E-71DA-5A66-DC52A7E1A771}"/>
                </a:ext>
              </a:extLst>
            </p:cNvPr>
            <p:cNvSpPr/>
            <p:nvPr/>
          </p:nvSpPr>
          <p:spPr>
            <a:xfrm>
              <a:off x="2255996" y="1971429"/>
              <a:ext cx="525113" cy="323814"/>
            </a:xfrm>
            <a:custGeom>
              <a:avLst/>
              <a:gdLst>
                <a:gd name="connsiteX0" fmla="*/ 47054 w 525113"/>
                <a:gd name="connsiteY0" fmla="*/ 323815 h 323814"/>
                <a:gd name="connsiteX1" fmla="*/ 168688 w 525113"/>
                <a:gd name="connsiteY1" fmla="*/ 116100 h 323814"/>
                <a:gd name="connsiteX2" fmla="*/ 401003 w 525113"/>
                <a:gd name="connsiteY2" fmla="*/ 124564 h 323814"/>
                <a:gd name="connsiteX3" fmla="*/ 525113 w 525113"/>
                <a:gd name="connsiteY3" fmla="*/ 71590 h 323814"/>
                <a:gd name="connsiteX4" fmla="*/ 163354 w 525113"/>
                <a:gd name="connsiteY4" fmla="*/ 41345 h 323814"/>
                <a:gd name="connsiteX5" fmla="*/ 0 w 525113"/>
                <a:gd name="connsiteY5" fmla="*/ 258476 h 323814"/>
                <a:gd name="connsiteX6" fmla="*/ 47149 w 525113"/>
                <a:gd name="connsiteY6" fmla="*/ 323815 h 32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113" h="323814">
                  <a:moveTo>
                    <a:pt x="47054" y="323815"/>
                  </a:moveTo>
                  <a:cubicBezTo>
                    <a:pt x="47054" y="323815"/>
                    <a:pt x="80677" y="164985"/>
                    <a:pt x="168688" y="116100"/>
                  </a:cubicBezTo>
                  <a:cubicBezTo>
                    <a:pt x="290322" y="48478"/>
                    <a:pt x="401003" y="124564"/>
                    <a:pt x="401003" y="124564"/>
                  </a:cubicBezTo>
                  <a:lnTo>
                    <a:pt x="525113" y="71590"/>
                  </a:lnTo>
                  <a:cubicBezTo>
                    <a:pt x="525113" y="71590"/>
                    <a:pt x="377666" y="-66887"/>
                    <a:pt x="163354" y="41345"/>
                  </a:cubicBezTo>
                  <a:cubicBezTo>
                    <a:pt x="39910" y="103641"/>
                    <a:pt x="0" y="258476"/>
                    <a:pt x="0" y="258476"/>
                  </a:cubicBezTo>
                  <a:lnTo>
                    <a:pt x="47149" y="3238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9" name="Forma Livre 78">
              <a:extLst>
                <a:ext uri="{FF2B5EF4-FFF2-40B4-BE49-F238E27FC236}">
                  <a16:creationId xmlns:a16="http://schemas.microsoft.com/office/drawing/2014/main" id="{EF62553A-7910-0F1E-721B-463075F0C9CA}"/>
                </a:ext>
              </a:extLst>
            </p:cNvPr>
            <p:cNvSpPr/>
            <p:nvPr/>
          </p:nvSpPr>
          <p:spPr>
            <a:xfrm>
              <a:off x="2083403" y="2530160"/>
              <a:ext cx="369855" cy="366830"/>
            </a:xfrm>
            <a:custGeom>
              <a:avLst/>
              <a:gdLst>
                <a:gd name="connsiteX0" fmla="*/ 0 w 369855"/>
                <a:gd name="connsiteY0" fmla="*/ 297782 h 366830"/>
                <a:gd name="connsiteX1" fmla="*/ 58102 w 369855"/>
                <a:gd name="connsiteY1" fmla="*/ 366830 h 366830"/>
                <a:gd name="connsiteX2" fmla="*/ 369856 w 369855"/>
                <a:gd name="connsiteY2" fmla="*/ 35380 h 366830"/>
                <a:gd name="connsiteX3" fmla="*/ 277654 w 369855"/>
                <a:gd name="connsiteY3" fmla="*/ 27201 h 366830"/>
                <a:gd name="connsiteX4" fmla="*/ 223171 w 369855"/>
                <a:gd name="connsiteY4" fmla="*/ 0 h 366830"/>
                <a:gd name="connsiteX5" fmla="*/ 0 w 369855"/>
                <a:gd name="connsiteY5" fmla="*/ 297782 h 36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9855" h="366830">
                  <a:moveTo>
                    <a:pt x="0" y="297782"/>
                  </a:moveTo>
                  <a:lnTo>
                    <a:pt x="58102" y="366830"/>
                  </a:lnTo>
                  <a:lnTo>
                    <a:pt x="369856" y="35380"/>
                  </a:lnTo>
                  <a:cubicBezTo>
                    <a:pt x="369856" y="35380"/>
                    <a:pt x="303086" y="37948"/>
                    <a:pt x="277654" y="27201"/>
                  </a:cubicBezTo>
                  <a:cubicBezTo>
                    <a:pt x="252222" y="16454"/>
                    <a:pt x="223171" y="0"/>
                    <a:pt x="223171" y="0"/>
                  </a:cubicBezTo>
                  <a:lnTo>
                    <a:pt x="0" y="29778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0" name="Forma Livre 79">
              <a:extLst>
                <a:ext uri="{FF2B5EF4-FFF2-40B4-BE49-F238E27FC236}">
                  <a16:creationId xmlns:a16="http://schemas.microsoft.com/office/drawing/2014/main" id="{B01BE471-F710-BA4D-67CF-EEBF3F618753}"/>
                </a:ext>
              </a:extLst>
            </p:cNvPr>
            <p:cNvSpPr/>
            <p:nvPr/>
          </p:nvSpPr>
          <p:spPr>
            <a:xfrm>
              <a:off x="2012632" y="2530065"/>
              <a:ext cx="210502" cy="167769"/>
            </a:xfrm>
            <a:custGeom>
              <a:avLst/>
              <a:gdLst>
                <a:gd name="connsiteX0" fmla="*/ 145542 w 210502"/>
                <a:gd name="connsiteY0" fmla="*/ 95 h 167769"/>
                <a:gd name="connsiteX1" fmla="*/ 88392 w 210502"/>
                <a:gd name="connsiteY1" fmla="*/ 27296 h 167769"/>
                <a:gd name="connsiteX2" fmla="*/ 0 w 210502"/>
                <a:gd name="connsiteY2" fmla="*/ 43274 h 167769"/>
                <a:gd name="connsiteX3" fmla="*/ 112490 w 210502"/>
                <a:gd name="connsiteY3" fmla="*/ 167770 h 167769"/>
                <a:gd name="connsiteX4" fmla="*/ 210502 w 210502"/>
                <a:gd name="connsiteY4" fmla="*/ 66385 h 167769"/>
                <a:gd name="connsiteX5" fmla="*/ 145542 w 210502"/>
                <a:gd name="connsiteY5" fmla="*/ 0 h 16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502" h="167769">
                  <a:moveTo>
                    <a:pt x="145542" y="95"/>
                  </a:moveTo>
                  <a:cubicBezTo>
                    <a:pt x="145542" y="95"/>
                    <a:pt x="122396" y="14837"/>
                    <a:pt x="88392" y="27296"/>
                  </a:cubicBezTo>
                  <a:cubicBezTo>
                    <a:pt x="54388" y="39755"/>
                    <a:pt x="0" y="43274"/>
                    <a:pt x="0" y="43274"/>
                  </a:cubicBezTo>
                  <a:lnTo>
                    <a:pt x="112490" y="167770"/>
                  </a:lnTo>
                  <a:lnTo>
                    <a:pt x="210502" y="66385"/>
                  </a:lnTo>
                  <a:lnTo>
                    <a:pt x="14554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1" name="Forma Livre 80">
              <a:extLst>
                <a:ext uri="{FF2B5EF4-FFF2-40B4-BE49-F238E27FC236}">
                  <a16:creationId xmlns:a16="http://schemas.microsoft.com/office/drawing/2014/main" id="{1D9EA857-8956-5FB5-848F-E6B731D955FD}"/>
                </a:ext>
              </a:extLst>
            </p:cNvPr>
            <p:cNvSpPr/>
            <p:nvPr/>
          </p:nvSpPr>
          <p:spPr>
            <a:xfrm>
              <a:off x="1457863" y="2557391"/>
              <a:ext cx="563627" cy="437845"/>
            </a:xfrm>
            <a:custGeom>
              <a:avLst/>
              <a:gdLst>
                <a:gd name="connsiteX0" fmla="*/ 493047 w 563627"/>
                <a:gd name="connsiteY0" fmla="*/ 231367 h 437845"/>
                <a:gd name="connsiteX1" fmla="*/ 178722 w 563627"/>
                <a:gd name="connsiteY1" fmla="*/ 126368 h 437845"/>
                <a:gd name="connsiteX2" fmla="*/ 137003 w 563627"/>
                <a:gd name="connsiteY2" fmla="*/ 437845 h 437845"/>
                <a:gd name="connsiteX3" fmla="*/ 19369 w 563627"/>
                <a:gd name="connsiteY3" fmla="*/ 122849 h 437845"/>
                <a:gd name="connsiteX4" fmla="*/ 342362 w 563627"/>
                <a:gd name="connsiteY4" fmla="*/ 14236 h 437845"/>
                <a:gd name="connsiteX5" fmla="*/ 563628 w 563627"/>
                <a:gd name="connsiteY5" fmla="*/ 178772 h 437845"/>
                <a:gd name="connsiteX6" fmla="*/ 492952 w 563627"/>
                <a:gd name="connsiteY6" fmla="*/ 231367 h 43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3627" h="437845">
                  <a:moveTo>
                    <a:pt x="493047" y="231367"/>
                  </a:moveTo>
                  <a:cubicBezTo>
                    <a:pt x="493047" y="231367"/>
                    <a:pt x="324360" y="53420"/>
                    <a:pt x="178722" y="126368"/>
                  </a:cubicBezTo>
                  <a:cubicBezTo>
                    <a:pt x="-13397" y="222617"/>
                    <a:pt x="137003" y="437845"/>
                    <a:pt x="137003" y="437845"/>
                  </a:cubicBezTo>
                  <a:cubicBezTo>
                    <a:pt x="137003" y="437845"/>
                    <a:pt x="-61498" y="319627"/>
                    <a:pt x="19369" y="122849"/>
                  </a:cubicBezTo>
                  <a:cubicBezTo>
                    <a:pt x="81091" y="-27231"/>
                    <a:pt x="259304" y="-6022"/>
                    <a:pt x="342362" y="14236"/>
                  </a:cubicBezTo>
                  <a:cubicBezTo>
                    <a:pt x="447137" y="39820"/>
                    <a:pt x="563628" y="178772"/>
                    <a:pt x="563628" y="178772"/>
                  </a:cubicBezTo>
                  <a:lnTo>
                    <a:pt x="492952" y="2313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2" name="Forma Livre 81">
              <a:extLst>
                <a:ext uri="{FF2B5EF4-FFF2-40B4-BE49-F238E27FC236}">
                  <a16:creationId xmlns:a16="http://schemas.microsoft.com/office/drawing/2014/main" id="{F5316065-D1BF-D179-A552-F4401CF78154}"/>
                </a:ext>
              </a:extLst>
            </p:cNvPr>
            <p:cNvSpPr/>
            <p:nvPr/>
          </p:nvSpPr>
          <p:spPr>
            <a:xfrm>
              <a:off x="1569925" y="2736163"/>
              <a:ext cx="358124" cy="287502"/>
            </a:xfrm>
            <a:custGeom>
              <a:avLst/>
              <a:gdLst>
                <a:gd name="connsiteX0" fmla="*/ 46086 w 358124"/>
                <a:gd name="connsiteY0" fmla="*/ 0 h 287502"/>
                <a:gd name="connsiteX1" fmla="*/ 141145 w 358124"/>
                <a:gd name="connsiteY1" fmla="*/ 148653 h 287502"/>
                <a:gd name="connsiteX2" fmla="*/ 358125 w 358124"/>
                <a:gd name="connsiteY2" fmla="*/ 107757 h 287502"/>
                <a:gd name="connsiteX3" fmla="*/ 296593 w 358124"/>
                <a:gd name="connsiteY3" fmla="*/ 250989 h 287502"/>
                <a:gd name="connsiteX4" fmla="*/ 92377 w 358124"/>
                <a:gd name="connsiteY4" fmla="*/ 259073 h 287502"/>
                <a:gd name="connsiteX5" fmla="*/ 45990 w 358124"/>
                <a:gd name="connsiteY5" fmla="*/ 0 h 28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124" h="287502">
                  <a:moveTo>
                    <a:pt x="46086" y="0"/>
                  </a:moveTo>
                  <a:cubicBezTo>
                    <a:pt x="46086" y="0"/>
                    <a:pt x="19320" y="136194"/>
                    <a:pt x="141145" y="148653"/>
                  </a:cubicBezTo>
                  <a:cubicBezTo>
                    <a:pt x="262970" y="161112"/>
                    <a:pt x="358125" y="107757"/>
                    <a:pt x="358125" y="107757"/>
                  </a:cubicBezTo>
                  <a:lnTo>
                    <a:pt x="296593" y="250989"/>
                  </a:lnTo>
                  <a:cubicBezTo>
                    <a:pt x="296593" y="250989"/>
                    <a:pt x="182484" y="327456"/>
                    <a:pt x="92377" y="259073"/>
                  </a:cubicBezTo>
                  <a:cubicBezTo>
                    <a:pt x="-83645" y="125542"/>
                    <a:pt x="45990" y="0"/>
                    <a:pt x="4599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3" name="Forma Livre 82">
              <a:extLst>
                <a:ext uri="{FF2B5EF4-FFF2-40B4-BE49-F238E27FC236}">
                  <a16:creationId xmlns:a16="http://schemas.microsoft.com/office/drawing/2014/main" id="{C76BF9D1-3BC5-5D21-2B64-18E3B63F4243}"/>
                </a:ext>
              </a:extLst>
            </p:cNvPr>
            <p:cNvSpPr/>
            <p:nvPr/>
          </p:nvSpPr>
          <p:spPr>
            <a:xfrm>
              <a:off x="2525839" y="2148515"/>
              <a:ext cx="340036" cy="449836"/>
            </a:xfrm>
            <a:custGeom>
              <a:avLst/>
              <a:gdLst>
                <a:gd name="connsiteX0" fmla="*/ 0 w 340036"/>
                <a:gd name="connsiteY0" fmla="*/ 449836 h 449836"/>
                <a:gd name="connsiteX1" fmla="*/ 158306 w 340036"/>
                <a:gd name="connsiteY1" fmla="*/ 379362 h 449836"/>
                <a:gd name="connsiteX2" fmla="*/ 302038 w 340036"/>
                <a:gd name="connsiteY2" fmla="*/ 256102 h 449836"/>
                <a:gd name="connsiteX3" fmla="*/ 336137 w 340036"/>
                <a:gd name="connsiteY3" fmla="*/ 111348 h 449836"/>
                <a:gd name="connsiteX4" fmla="*/ 227267 w 340036"/>
                <a:gd name="connsiteY4" fmla="*/ 71308 h 449836"/>
                <a:gd name="connsiteX5" fmla="*/ 223647 w 340036"/>
                <a:gd name="connsiteY5" fmla="*/ 176973 h 449836"/>
                <a:gd name="connsiteX6" fmla="*/ 187357 w 340036"/>
                <a:gd name="connsiteY6" fmla="*/ 220247 h 449836"/>
                <a:gd name="connsiteX7" fmla="*/ 195834 w 340036"/>
                <a:gd name="connsiteY7" fmla="*/ 65411 h 449836"/>
                <a:gd name="connsiteX8" fmla="*/ 119063 w 340036"/>
                <a:gd name="connsiteY8" fmla="*/ 4828 h 449836"/>
                <a:gd name="connsiteX9" fmla="*/ 110966 w 340036"/>
                <a:gd name="connsiteY9" fmla="*/ 256102 h 449836"/>
                <a:gd name="connsiteX10" fmla="*/ 95 w 340036"/>
                <a:gd name="connsiteY10" fmla="*/ 449836 h 44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0036" h="449836">
                  <a:moveTo>
                    <a:pt x="0" y="449836"/>
                  </a:moveTo>
                  <a:cubicBezTo>
                    <a:pt x="0" y="449836"/>
                    <a:pt x="94774" y="410367"/>
                    <a:pt x="158306" y="379362"/>
                  </a:cubicBezTo>
                  <a:cubicBezTo>
                    <a:pt x="221837" y="348357"/>
                    <a:pt x="275273" y="309838"/>
                    <a:pt x="302038" y="256102"/>
                  </a:cubicBezTo>
                  <a:cubicBezTo>
                    <a:pt x="328803" y="202366"/>
                    <a:pt x="348806" y="139310"/>
                    <a:pt x="336137" y="111348"/>
                  </a:cubicBezTo>
                  <a:cubicBezTo>
                    <a:pt x="323469" y="83387"/>
                    <a:pt x="232696" y="62939"/>
                    <a:pt x="227267" y="71308"/>
                  </a:cubicBezTo>
                  <a:cubicBezTo>
                    <a:pt x="221837" y="79678"/>
                    <a:pt x="240411" y="130750"/>
                    <a:pt x="223647" y="176973"/>
                  </a:cubicBezTo>
                  <a:cubicBezTo>
                    <a:pt x="209741" y="215206"/>
                    <a:pt x="187357" y="220247"/>
                    <a:pt x="187357" y="220247"/>
                  </a:cubicBezTo>
                  <a:cubicBezTo>
                    <a:pt x="187357" y="220247"/>
                    <a:pt x="213265" y="109922"/>
                    <a:pt x="195834" y="65411"/>
                  </a:cubicBezTo>
                  <a:cubicBezTo>
                    <a:pt x="178308" y="20901"/>
                    <a:pt x="129921" y="-12957"/>
                    <a:pt x="119063" y="4828"/>
                  </a:cubicBezTo>
                  <a:cubicBezTo>
                    <a:pt x="108204" y="22613"/>
                    <a:pt x="142589" y="111348"/>
                    <a:pt x="110966" y="256102"/>
                  </a:cubicBezTo>
                  <a:cubicBezTo>
                    <a:pt x="75248" y="419402"/>
                    <a:pt x="95" y="449836"/>
                    <a:pt x="95" y="4498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4" name="Forma Livre 83">
              <a:extLst>
                <a:ext uri="{FF2B5EF4-FFF2-40B4-BE49-F238E27FC236}">
                  <a16:creationId xmlns:a16="http://schemas.microsoft.com/office/drawing/2014/main" id="{3893D990-4CAA-BD66-454A-6A5A299233A9}"/>
                </a:ext>
              </a:extLst>
            </p:cNvPr>
            <p:cNvSpPr/>
            <p:nvPr/>
          </p:nvSpPr>
          <p:spPr>
            <a:xfrm>
              <a:off x="2693860" y="2067937"/>
              <a:ext cx="163838" cy="144307"/>
            </a:xfrm>
            <a:custGeom>
              <a:avLst/>
              <a:gdLst>
                <a:gd name="connsiteX0" fmla="*/ 0 w 163838"/>
                <a:gd name="connsiteY0" fmla="*/ 49266 h 144307"/>
                <a:gd name="connsiteX1" fmla="*/ 104203 w 163838"/>
                <a:gd name="connsiteY1" fmla="*/ 0 h 144307"/>
                <a:gd name="connsiteX2" fmla="*/ 158972 w 163838"/>
                <a:gd name="connsiteY2" fmla="*/ 142376 h 144307"/>
                <a:gd name="connsiteX3" fmla="*/ 0 w 163838"/>
                <a:gd name="connsiteY3" fmla="*/ 49266 h 14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838" h="144307">
                  <a:moveTo>
                    <a:pt x="0" y="49266"/>
                  </a:moveTo>
                  <a:lnTo>
                    <a:pt x="104203" y="0"/>
                  </a:lnTo>
                  <a:cubicBezTo>
                    <a:pt x="104203" y="0"/>
                    <a:pt x="184023" y="124591"/>
                    <a:pt x="158972" y="142376"/>
                  </a:cubicBezTo>
                  <a:cubicBezTo>
                    <a:pt x="133921" y="160161"/>
                    <a:pt x="0" y="49266"/>
                    <a:pt x="0" y="49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5" name="Forma Livre 84">
              <a:extLst>
                <a:ext uri="{FF2B5EF4-FFF2-40B4-BE49-F238E27FC236}">
                  <a16:creationId xmlns:a16="http://schemas.microsoft.com/office/drawing/2014/main" id="{60999B8C-3E2A-1341-9982-7C250A6ACE93}"/>
                </a:ext>
              </a:extLst>
            </p:cNvPr>
            <p:cNvSpPr/>
            <p:nvPr/>
          </p:nvSpPr>
          <p:spPr>
            <a:xfrm>
              <a:off x="1546288" y="3003130"/>
              <a:ext cx="245459" cy="238529"/>
            </a:xfrm>
            <a:custGeom>
              <a:avLst/>
              <a:gdLst>
                <a:gd name="connsiteX0" fmla="*/ 0 w 245459"/>
                <a:gd name="connsiteY0" fmla="*/ 0 h 238529"/>
                <a:gd name="connsiteX1" fmla="*/ 245459 w 245459"/>
                <a:gd name="connsiteY1" fmla="*/ 238530 h 238529"/>
                <a:gd name="connsiteX2" fmla="*/ 210502 w 245459"/>
                <a:gd name="connsiteY2" fmla="*/ 129917 h 238529"/>
                <a:gd name="connsiteX3" fmla="*/ 214122 w 245459"/>
                <a:gd name="connsiteY3" fmla="*/ 50787 h 238529"/>
                <a:gd name="connsiteX4" fmla="*/ 114300 w 245459"/>
                <a:gd name="connsiteY4" fmla="*/ 45461 h 238529"/>
                <a:gd name="connsiteX5" fmla="*/ 0 w 245459"/>
                <a:gd name="connsiteY5" fmla="*/ 0 h 23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459" h="238529">
                  <a:moveTo>
                    <a:pt x="0" y="0"/>
                  </a:moveTo>
                  <a:lnTo>
                    <a:pt x="245459" y="238530"/>
                  </a:lnTo>
                  <a:cubicBezTo>
                    <a:pt x="245459" y="238530"/>
                    <a:pt x="214122" y="173476"/>
                    <a:pt x="210502" y="129917"/>
                  </a:cubicBezTo>
                  <a:cubicBezTo>
                    <a:pt x="206883" y="86358"/>
                    <a:pt x="214122" y="50787"/>
                    <a:pt x="214122" y="50787"/>
                  </a:cubicBezTo>
                  <a:cubicBezTo>
                    <a:pt x="214122" y="50787"/>
                    <a:pt x="158877" y="56114"/>
                    <a:pt x="114300" y="45461"/>
                  </a:cubicBezTo>
                  <a:cubicBezTo>
                    <a:pt x="69818" y="34809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6" name="Forma Livre 85">
              <a:extLst>
                <a:ext uri="{FF2B5EF4-FFF2-40B4-BE49-F238E27FC236}">
                  <a16:creationId xmlns:a16="http://schemas.microsoft.com/office/drawing/2014/main" id="{6B27D938-FB78-3D6E-B778-3181D1368636}"/>
                </a:ext>
              </a:extLst>
            </p:cNvPr>
            <p:cNvSpPr/>
            <p:nvPr/>
          </p:nvSpPr>
          <p:spPr>
            <a:xfrm>
              <a:off x="2136076" y="3459646"/>
              <a:ext cx="254222" cy="293597"/>
            </a:xfrm>
            <a:custGeom>
              <a:avLst/>
              <a:gdLst>
                <a:gd name="connsiteX0" fmla="*/ 0 w 254222"/>
                <a:gd name="connsiteY0" fmla="*/ 128205 h 293597"/>
                <a:gd name="connsiteX1" fmla="*/ 33052 w 254222"/>
                <a:gd name="connsiteY1" fmla="*/ 66195 h 293597"/>
                <a:gd name="connsiteX2" fmla="*/ 49054 w 254222"/>
                <a:gd name="connsiteY2" fmla="*/ 0 h 293597"/>
                <a:gd name="connsiteX3" fmla="*/ 105346 w 254222"/>
                <a:gd name="connsiteY3" fmla="*/ 110325 h 293597"/>
                <a:gd name="connsiteX4" fmla="*/ 128683 w 254222"/>
                <a:gd name="connsiteY4" fmla="*/ 21304 h 293597"/>
                <a:gd name="connsiteX5" fmla="*/ 197929 w 254222"/>
                <a:gd name="connsiteY5" fmla="*/ 15978 h 293597"/>
                <a:gd name="connsiteX6" fmla="*/ 254222 w 254222"/>
                <a:gd name="connsiteY6" fmla="*/ 56874 h 293597"/>
                <a:gd name="connsiteX7" fmla="*/ 97155 w 254222"/>
                <a:gd name="connsiteY7" fmla="*/ 293597 h 293597"/>
                <a:gd name="connsiteX8" fmla="*/ 190 w 254222"/>
                <a:gd name="connsiteY8" fmla="*/ 128110 h 29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222" h="293597">
                  <a:moveTo>
                    <a:pt x="0" y="128205"/>
                  </a:moveTo>
                  <a:cubicBezTo>
                    <a:pt x="0" y="128205"/>
                    <a:pt x="18193" y="101480"/>
                    <a:pt x="33052" y="66195"/>
                  </a:cubicBezTo>
                  <a:cubicBezTo>
                    <a:pt x="47911" y="30910"/>
                    <a:pt x="49054" y="0"/>
                    <a:pt x="49054" y="0"/>
                  </a:cubicBezTo>
                  <a:lnTo>
                    <a:pt x="105346" y="110325"/>
                  </a:lnTo>
                  <a:lnTo>
                    <a:pt x="128683" y="21304"/>
                  </a:lnTo>
                  <a:cubicBezTo>
                    <a:pt x="128683" y="21304"/>
                    <a:pt x="161639" y="8845"/>
                    <a:pt x="197929" y="15978"/>
                  </a:cubicBezTo>
                  <a:cubicBezTo>
                    <a:pt x="234220" y="23111"/>
                    <a:pt x="254222" y="56874"/>
                    <a:pt x="254222" y="56874"/>
                  </a:cubicBezTo>
                  <a:lnTo>
                    <a:pt x="97155" y="293597"/>
                  </a:lnTo>
                  <a:lnTo>
                    <a:pt x="190" y="1281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7" name="Forma Livre 86">
              <a:extLst>
                <a:ext uri="{FF2B5EF4-FFF2-40B4-BE49-F238E27FC236}">
                  <a16:creationId xmlns:a16="http://schemas.microsoft.com/office/drawing/2014/main" id="{8203507E-138B-A3E7-282C-06F7E483C132}"/>
                </a:ext>
              </a:extLst>
            </p:cNvPr>
            <p:cNvSpPr/>
            <p:nvPr/>
          </p:nvSpPr>
          <p:spPr>
            <a:xfrm>
              <a:off x="2264568" y="2726462"/>
              <a:ext cx="627284" cy="302714"/>
            </a:xfrm>
            <a:custGeom>
              <a:avLst/>
              <a:gdLst>
                <a:gd name="connsiteX0" fmla="*/ 95 w 627284"/>
                <a:gd name="connsiteY0" fmla="*/ 101480 h 302714"/>
                <a:gd name="connsiteX1" fmla="*/ 92869 w 627284"/>
                <a:gd name="connsiteY1" fmla="*/ 0 h 302714"/>
                <a:gd name="connsiteX2" fmla="*/ 410432 w 627284"/>
                <a:gd name="connsiteY2" fmla="*/ 170528 h 302714"/>
                <a:gd name="connsiteX3" fmla="*/ 579215 w 627284"/>
                <a:gd name="connsiteY3" fmla="*/ 9701 h 302714"/>
                <a:gd name="connsiteX4" fmla="*/ 586454 w 627284"/>
                <a:gd name="connsiteY4" fmla="*/ 224264 h 302714"/>
                <a:gd name="connsiteX5" fmla="*/ 0 w 627284"/>
                <a:gd name="connsiteY5" fmla="*/ 101480 h 30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7284" h="302714">
                  <a:moveTo>
                    <a:pt x="95" y="101480"/>
                  </a:moveTo>
                  <a:lnTo>
                    <a:pt x="92869" y="0"/>
                  </a:lnTo>
                  <a:cubicBezTo>
                    <a:pt x="92869" y="0"/>
                    <a:pt x="301371" y="164061"/>
                    <a:pt x="410432" y="170528"/>
                  </a:cubicBezTo>
                  <a:cubicBezTo>
                    <a:pt x="597313" y="181560"/>
                    <a:pt x="579215" y="9701"/>
                    <a:pt x="579215" y="9701"/>
                  </a:cubicBezTo>
                  <a:cubicBezTo>
                    <a:pt x="579215" y="9701"/>
                    <a:pt x="682371" y="114129"/>
                    <a:pt x="586454" y="224264"/>
                  </a:cubicBezTo>
                  <a:cubicBezTo>
                    <a:pt x="385000" y="455661"/>
                    <a:pt x="0" y="101480"/>
                    <a:pt x="0" y="101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8" name="Forma Livre 87">
              <a:extLst>
                <a:ext uri="{FF2B5EF4-FFF2-40B4-BE49-F238E27FC236}">
                  <a16:creationId xmlns:a16="http://schemas.microsoft.com/office/drawing/2014/main" id="{1155EE42-187E-431B-EE27-51F73F7CE667}"/>
                </a:ext>
              </a:extLst>
            </p:cNvPr>
            <p:cNvSpPr/>
            <p:nvPr/>
          </p:nvSpPr>
          <p:spPr>
            <a:xfrm>
              <a:off x="2290286" y="3290926"/>
              <a:ext cx="328041" cy="194970"/>
            </a:xfrm>
            <a:custGeom>
              <a:avLst/>
              <a:gdLst>
                <a:gd name="connsiteX0" fmla="*/ 0 w 328041"/>
                <a:gd name="connsiteY0" fmla="*/ 146466 h 194970"/>
                <a:gd name="connsiteX1" fmla="*/ 119729 w 328041"/>
                <a:gd name="connsiteY1" fmla="*/ 65529 h 194970"/>
                <a:gd name="connsiteX2" fmla="*/ 328041 w 328041"/>
                <a:gd name="connsiteY2" fmla="*/ 0 h 194970"/>
                <a:gd name="connsiteX3" fmla="*/ 233077 w 328041"/>
                <a:gd name="connsiteY3" fmla="*/ 85407 h 194970"/>
                <a:gd name="connsiteX4" fmla="*/ 135922 w 328041"/>
                <a:gd name="connsiteY4" fmla="*/ 194971 h 194970"/>
                <a:gd name="connsiteX5" fmla="*/ 79820 w 328041"/>
                <a:gd name="connsiteY5" fmla="*/ 154455 h 194970"/>
                <a:gd name="connsiteX6" fmla="*/ 0 w 328041"/>
                <a:gd name="connsiteY6" fmla="*/ 146371 h 19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041" h="194970">
                  <a:moveTo>
                    <a:pt x="0" y="146466"/>
                  </a:moveTo>
                  <a:cubicBezTo>
                    <a:pt x="0" y="146466"/>
                    <a:pt x="42196" y="98532"/>
                    <a:pt x="119729" y="65529"/>
                  </a:cubicBezTo>
                  <a:cubicBezTo>
                    <a:pt x="214122" y="25394"/>
                    <a:pt x="328041" y="0"/>
                    <a:pt x="328041" y="0"/>
                  </a:cubicBezTo>
                  <a:cubicBezTo>
                    <a:pt x="328041" y="0"/>
                    <a:pt x="275177" y="42893"/>
                    <a:pt x="233077" y="85407"/>
                  </a:cubicBezTo>
                  <a:cubicBezTo>
                    <a:pt x="190976" y="127920"/>
                    <a:pt x="135922" y="194971"/>
                    <a:pt x="135922" y="194971"/>
                  </a:cubicBezTo>
                  <a:cubicBezTo>
                    <a:pt x="135922" y="194971"/>
                    <a:pt x="105061" y="163014"/>
                    <a:pt x="79820" y="154455"/>
                  </a:cubicBezTo>
                  <a:cubicBezTo>
                    <a:pt x="44768" y="142471"/>
                    <a:pt x="0" y="146371"/>
                    <a:pt x="0" y="1463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9" name="Forma Livre 88">
              <a:extLst>
                <a:ext uri="{FF2B5EF4-FFF2-40B4-BE49-F238E27FC236}">
                  <a16:creationId xmlns:a16="http://schemas.microsoft.com/office/drawing/2014/main" id="{00375A86-243E-DFAD-F8D8-A6A14C0716C7}"/>
                </a:ext>
              </a:extLst>
            </p:cNvPr>
            <p:cNvSpPr/>
            <p:nvPr/>
          </p:nvSpPr>
          <p:spPr>
            <a:xfrm>
              <a:off x="2476309" y="3057436"/>
              <a:ext cx="201271" cy="238529"/>
            </a:xfrm>
            <a:custGeom>
              <a:avLst/>
              <a:gdLst>
                <a:gd name="connsiteX0" fmla="*/ 0 w 201271"/>
                <a:gd name="connsiteY0" fmla="*/ 238530 h 238529"/>
                <a:gd name="connsiteX1" fmla="*/ 80772 w 201271"/>
                <a:gd name="connsiteY1" fmla="*/ 131724 h 238529"/>
                <a:gd name="connsiteX2" fmla="*/ 80772 w 201271"/>
                <a:gd name="connsiteY2" fmla="*/ 0 h 238529"/>
                <a:gd name="connsiteX3" fmla="*/ 200501 w 201271"/>
                <a:gd name="connsiteY3" fmla="*/ 14266 h 238529"/>
                <a:gd name="connsiteX4" fmla="*/ 151543 w 201271"/>
                <a:gd name="connsiteY4" fmla="*/ 184128 h 238529"/>
                <a:gd name="connsiteX5" fmla="*/ 0 w 201271"/>
                <a:gd name="connsiteY5" fmla="*/ 238530 h 23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271" h="238529">
                  <a:moveTo>
                    <a:pt x="0" y="238530"/>
                  </a:moveTo>
                  <a:cubicBezTo>
                    <a:pt x="0" y="238530"/>
                    <a:pt x="64484" y="188693"/>
                    <a:pt x="80772" y="131724"/>
                  </a:cubicBezTo>
                  <a:cubicBezTo>
                    <a:pt x="97060" y="74755"/>
                    <a:pt x="80772" y="0"/>
                    <a:pt x="80772" y="0"/>
                  </a:cubicBezTo>
                  <a:lnTo>
                    <a:pt x="200501" y="14266"/>
                  </a:lnTo>
                  <a:cubicBezTo>
                    <a:pt x="200501" y="14266"/>
                    <a:pt x="211360" y="133341"/>
                    <a:pt x="151543" y="184128"/>
                  </a:cubicBezTo>
                  <a:cubicBezTo>
                    <a:pt x="91631" y="234916"/>
                    <a:pt x="0" y="238530"/>
                    <a:pt x="0" y="238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0" name="Forma Livre 89">
              <a:extLst>
                <a:ext uri="{FF2B5EF4-FFF2-40B4-BE49-F238E27FC236}">
                  <a16:creationId xmlns:a16="http://schemas.microsoft.com/office/drawing/2014/main" id="{DB2C2B9B-BF0B-DA67-7E44-897199C7D5EB}"/>
                </a:ext>
              </a:extLst>
            </p:cNvPr>
            <p:cNvSpPr/>
            <p:nvPr/>
          </p:nvSpPr>
          <p:spPr>
            <a:xfrm>
              <a:off x="2117883" y="3183834"/>
              <a:ext cx="234124" cy="315281"/>
            </a:xfrm>
            <a:custGeom>
              <a:avLst/>
              <a:gdLst>
                <a:gd name="connsiteX0" fmla="*/ 115157 w 234124"/>
                <a:gd name="connsiteY0" fmla="*/ 0 h 315281"/>
                <a:gd name="connsiteX1" fmla="*/ 159734 w 234124"/>
                <a:gd name="connsiteY1" fmla="*/ 83695 h 315281"/>
                <a:gd name="connsiteX2" fmla="*/ 234125 w 234124"/>
                <a:gd name="connsiteY2" fmla="*/ 144183 h 315281"/>
                <a:gd name="connsiteX3" fmla="*/ 146780 w 234124"/>
                <a:gd name="connsiteY3" fmla="*/ 238530 h 315281"/>
                <a:gd name="connsiteX4" fmla="*/ 117062 w 234124"/>
                <a:gd name="connsiteY4" fmla="*/ 315282 h 315281"/>
                <a:gd name="connsiteX5" fmla="*/ 61722 w 234124"/>
                <a:gd name="connsiteY5" fmla="*/ 199346 h 315281"/>
                <a:gd name="connsiteX6" fmla="*/ 0 w 234124"/>
                <a:gd name="connsiteY6" fmla="*/ 151126 h 315281"/>
                <a:gd name="connsiteX7" fmla="*/ 81629 w 234124"/>
                <a:gd name="connsiteY7" fmla="*/ 78369 h 315281"/>
                <a:gd name="connsiteX8" fmla="*/ 115062 w 234124"/>
                <a:gd name="connsiteY8" fmla="*/ 95 h 31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124" h="315281">
                  <a:moveTo>
                    <a:pt x="115157" y="0"/>
                  </a:moveTo>
                  <a:cubicBezTo>
                    <a:pt x="115157" y="0"/>
                    <a:pt x="127064" y="51644"/>
                    <a:pt x="159734" y="83695"/>
                  </a:cubicBezTo>
                  <a:cubicBezTo>
                    <a:pt x="192405" y="115746"/>
                    <a:pt x="234125" y="144183"/>
                    <a:pt x="234125" y="144183"/>
                  </a:cubicBezTo>
                  <a:cubicBezTo>
                    <a:pt x="234125" y="144183"/>
                    <a:pt x="164687" y="195827"/>
                    <a:pt x="146780" y="238530"/>
                  </a:cubicBezTo>
                  <a:cubicBezTo>
                    <a:pt x="128873" y="281233"/>
                    <a:pt x="117062" y="315282"/>
                    <a:pt x="117062" y="315282"/>
                  </a:cubicBezTo>
                  <a:cubicBezTo>
                    <a:pt x="117062" y="315282"/>
                    <a:pt x="87154" y="224264"/>
                    <a:pt x="61722" y="199346"/>
                  </a:cubicBezTo>
                  <a:cubicBezTo>
                    <a:pt x="36290" y="174427"/>
                    <a:pt x="0" y="151126"/>
                    <a:pt x="0" y="151126"/>
                  </a:cubicBezTo>
                  <a:cubicBezTo>
                    <a:pt x="0" y="151126"/>
                    <a:pt x="59912" y="112227"/>
                    <a:pt x="81629" y="78369"/>
                  </a:cubicBezTo>
                  <a:cubicBezTo>
                    <a:pt x="103442" y="44510"/>
                    <a:pt x="115062" y="95"/>
                    <a:pt x="115062" y="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1" name="Forma Livre 90">
              <a:extLst>
                <a:ext uri="{FF2B5EF4-FFF2-40B4-BE49-F238E27FC236}">
                  <a16:creationId xmlns:a16="http://schemas.microsoft.com/office/drawing/2014/main" id="{BD2829FD-66E3-214E-C782-6FAAF1B6470F}"/>
                </a:ext>
              </a:extLst>
            </p:cNvPr>
            <p:cNvSpPr/>
            <p:nvPr/>
          </p:nvSpPr>
          <p:spPr>
            <a:xfrm>
              <a:off x="2164079" y="2849816"/>
              <a:ext cx="130778" cy="173856"/>
            </a:xfrm>
            <a:custGeom>
              <a:avLst/>
              <a:gdLst>
                <a:gd name="connsiteX0" fmla="*/ 68961 w 130778"/>
                <a:gd name="connsiteY0" fmla="*/ 173762 h 173856"/>
                <a:gd name="connsiteX1" fmla="*/ 91726 w 130778"/>
                <a:gd name="connsiteY1" fmla="*/ 102526 h 173856"/>
                <a:gd name="connsiteX2" fmla="*/ 130778 w 130778"/>
                <a:gd name="connsiteY2" fmla="*/ 48885 h 173856"/>
                <a:gd name="connsiteX3" fmla="*/ 77343 w 130778"/>
                <a:gd name="connsiteY3" fmla="*/ 0 h 173856"/>
                <a:gd name="connsiteX4" fmla="*/ 0 w 130778"/>
                <a:gd name="connsiteY4" fmla="*/ 70950 h 173856"/>
                <a:gd name="connsiteX5" fmla="*/ 35433 w 130778"/>
                <a:gd name="connsiteY5" fmla="*/ 111086 h 173856"/>
                <a:gd name="connsiteX6" fmla="*/ 68866 w 130778"/>
                <a:gd name="connsiteY6" fmla="*/ 173857 h 17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778" h="173856">
                  <a:moveTo>
                    <a:pt x="68961" y="173762"/>
                  </a:moveTo>
                  <a:cubicBezTo>
                    <a:pt x="68961" y="173762"/>
                    <a:pt x="73533" y="135338"/>
                    <a:pt x="91726" y="102526"/>
                  </a:cubicBezTo>
                  <a:cubicBezTo>
                    <a:pt x="109919" y="69714"/>
                    <a:pt x="130778" y="48885"/>
                    <a:pt x="130778" y="48885"/>
                  </a:cubicBezTo>
                  <a:lnTo>
                    <a:pt x="77343" y="0"/>
                  </a:lnTo>
                  <a:lnTo>
                    <a:pt x="0" y="70950"/>
                  </a:lnTo>
                  <a:cubicBezTo>
                    <a:pt x="0" y="70950"/>
                    <a:pt x="19431" y="90352"/>
                    <a:pt x="35433" y="111086"/>
                  </a:cubicBezTo>
                  <a:cubicBezTo>
                    <a:pt x="51435" y="131819"/>
                    <a:pt x="68866" y="173857"/>
                    <a:pt x="68866" y="1738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169" name="Espaço Reservado para Texto 168">
            <a:extLst>
              <a:ext uri="{FF2B5EF4-FFF2-40B4-BE49-F238E27FC236}">
                <a16:creationId xmlns:a16="http://schemas.microsoft.com/office/drawing/2014/main" id="{16EDF8EB-963E-081A-A80F-7F68AC0C5F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67172"/>
            <a:ext cx="9144000" cy="120400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600" b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BR" dirty="0"/>
              <a:t>COLOQUE O TÍTULO DA SUA AULA</a:t>
            </a:r>
          </a:p>
        </p:txBody>
      </p:sp>
      <p:sp>
        <p:nvSpPr>
          <p:cNvPr id="170" name="Espaço Reservado para Texto 168">
            <a:extLst>
              <a:ext uri="{FF2B5EF4-FFF2-40B4-BE49-F238E27FC236}">
                <a16:creationId xmlns:a16="http://schemas.microsoft.com/office/drawing/2014/main" id="{88599101-BE52-B62B-C6A9-99956E719E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3682" y="2276341"/>
            <a:ext cx="6253432" cy="81323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600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BR" dirty="0"/>
              <a:t>SEU NOME</a:t>
            </a:r>
          </a:p>
        </p:txBody>
      </p:sp>
      <p:sp>
        <p:nvSpPr>
          <p:cNvPr id="171" name="Espaço Reservado para Texto 168">
            <a:extLst>
              <a:ext uri="{FF2B5EF4-FFF2-40B4-BE49-F238E27FC236}">
                <a16:creationId xmlns:a16="http://schemas.microsoft.com/office/drawing/2014/main" id="{C6CC7D57-2550-33B2-36FA-D09942E22A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4391" y="3241338"/>
            <a:ext cx="6253432" cy="81323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000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BR" dirty="0"/>
              <a:t>Sua Instituição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8EB69539-A2E7-0D95-ABD4-2E67370B41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79615" y="4848612"/>
            <a:ext cx="2042984" cy="64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4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ágrima 16">
            <a:extLst>
              <a:ext uri="{FF2B5EF4-FFF2-40B4-BE49-F238E27FC236}">
                <a16:creationId xmlns:a16="http://schemas.microsoft.com/office/drawing/2014/main" id="{78BCDC3E-7375-81D9-4AF0-AEA2DA3074CF}"/>
              </a:ext>
            </a:extLst>
          </p:cNvPr>
          <p:cNvSpPr/>
          <p:nvPr userDrawn="1"/>
        </p:nvSpPr>
        <p:spPr>
          <a:xfrm rot="16200000">
            <a:off x="-9583" y="-16791"/>
            <a:ext cx="783396" cy="783396"/>
          </a:xfrm>
          <a:prstGeom prst="teardrop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9" name="Gráfico 1">
            <a:extLst>
              <a:ext uri="{FF2B5EF4-FFF2-40B4-BE49-F238E27FC236}">
                <a16:creationId xmlns:a16="http://schemas.microsoft.com/office/drawing/2014/main" id="{F79225D0-8635-62E3-8327-8B99C743DDE3}"/>
              </a:ext>
            </a:extLst>
          </p:cNvPr>
          <p:cNvGrpSpPr/>
          <p:nvPr userDrawn="1"/>
        </p:nvGrpSpPr>
        <p:grpSpPr>
          <a:xfrm>
            <a:off x="136781" y="161262"/>
            <a:ext cx="490665" cy="457548"/>
            <a:chOff x="1219123" y="1863912"/>
            <a:chExt cx="2026080" cy="1889331"/>
          </a:xfrm>
          <a:solidFill>
            <a:schemeClr val="bg1"/>
          </a:solidFill>
        </p:grpSpPr>
        <p:sp>
          <p:nvSpPr>
            <p:cNvPr id="20" name="Forma Livre 19">
              <a:extLst>
                <a:ext uri="{FF2B5EF4-FFF2-40B4-BE49-F238E27FC236}">
                  <a16:creationId xmlns:a16="http://schemas.microsoft.com/office/drawing/2014/main" id="{683B45EF-681E-7FA2-537E-BB7168623441}"/>
                </a:ext>
              </a:extLst>
            </p:cNvPr>
            <p:cNvSpPr/>
            <p:nvPr/>
          </p:nvSpPr>
          <p:spPr>
            <a:xfrm>
              <a:off x="1394174" y="1863912"/>
              <a:ext cx="544507" cy="163890"/>
            </a:xfrm>
            <a:custGeom>
              <a:avLst/>
              <a:gdLst>
                <a:gd name="connsiteX0" fmla="*/ 0 w 544507"/>
                <a:gd name="connsiteY0" fmla="*/ 94460 h 163890"/>
                <a:gd name="connsiteX1" fmla="*/ 239554 w 544507"/>
                <a:gd name="connsiteY1" fmla="*/ 1065 h 163890"/>
                <a:gd name="connsiteX2" fmla="*/ 544449 w 544507"/>
                <a:gd name="connsiteY2" fmla="*/ 78482 h 163890"/>
                <a:gd name="connsiteX3" fmla="*/ 340328 w 544507"/>
                <a:gd name="connsiteY3" fmla="*/ 78482 h 163890"/>
                <a:gd name="connsiteX4" fmla="*/ 155257 w 544507"/>
                <a:gd name="connsiteY4" fmla="*/ 163889 h 163890"/>
                <a:gd name="connsiteX5" fmla="*/ 95 w 544507"/>
                <a:gd name="connsiteY5" fmla="*/ 94460 h 16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507" h="163890">
                  <a:moveTo>
                    <a:pt x="0" y="94460"/>
                  </a:moveTo>
                  <a:cubicBezTo>
                    <a:pt x="0" y="70398"/>
                    <a:pt x="131635" y="7913"/>
                    <a:pt x="239554" y="1065"/>
                  </a:cubicBezTo>
                  <a:cubicBezTo>
                    <a:pt x="407860" y="-9778"/>
                    <a:pt x="547783" y="65453"/>
                    <a:pt x="544449" y="78482"/>
                  </a:cubicBezTo>
                  <a:cubicBezTo>
                    <a:pt x="541782" y="88849"/>
                    <a:pt x="452247" y="45004"/>
                    <a:pt x="340328" y="78482"/>
                  </a:cubicBezTo>
                  <a:cubicBezTo>
                    <a:pt x="248031" y="106064"/>
                    <a:pt x="247745" y="164269"/>
                    <a:pt x="155257" y="163889"/>
                  </a:cubicBezTo>
                  <a:cubicBezTo>
                    <a:pt x="81058" y="163604"/>
                    <a:pt x="95" y="115860"/>
                    <a:pt x="95" y="94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 20">
              <a:extLst>
                <a:ext uri="{FF2B5EF4-FFF2-40B4-BE49-F238E27FC236}">
                  <a16:creationId xmlns:a16="http://schemas.microsoft.com/office/drawing/2014/main" id="{118196A0-B6D7-8365-8212-D905E6A54600}"/>
                </a:ext>
              </a:extLst>
            </p:cNvPr>
            <p:cNvSpPr/>
            <p:nvPr/>
          </p:nvSpPr>
          <p:spPr>
            <a:xfrm>
              <a:off x="1845906" y="1998413"/>
              <a:ext cx="739119" cy="543359"/>
            </a:xfrm>
            <a:custGeom>
              <a:avLst/>
              <a:gdLst>
                <a:gd name="connsiteX0" fmla="*/ 160726 w 739119"/>
                <a:gd name="connsiteY0" fmla="*/ 0 h 543359"/>
                <a:gd name="connsiteX1" fmla="*/ 517342 w 739119"/>
                <a:gd name="connsiteY1" fmla="*/ 419139 h 543359"/>
                <a:gd name="connsiteX2" fmla="*/ 620783 w 739119"/>
                <a:gd name="connsiteY2" fmla="*/ 419139 h 543359"/>
                <a:gd name="connsiteX3" fmla="*/ 648025 w 739119"/>
                <a:gd name="connsiteY3" fmla="*/ 355037 h 543359"/>
                <a:gd name="connsiteX4" fmla="*/ 596304 w 739119"/>
                <a:gd name="connsiteY4" fmla="*/ 404398 h 543359"/>
                <a:gd name="connsiteX5" fmla="*/ 536392 w 739119"/>
                <a:gd name="connsiteY5" fmla="*/ 322320 h 543359"/>
                <a:gd name="connsiteX6" fmla="*/ 665646 w 739119"/>
                <a:gd name="connsiteY6" fmla="*/ 264685 h 543359"/>
                <a:gd name="connsiteX7" fmla="*/ 737750 w 739119"/>
                <a:gd name="connsiteY7" fmla="*/ 403066 h 543359"/>
                <a:gd name="connsiteX8" fmla="*/ 611735 w 739119"/>
                <a:gd name="connsiteY8" fmla="*/ 539546 h 543359"/>
                <a:gd name="connsiteX9" fmla="*/ 299505 w 739119"/>
                <a:gd name="connsiteY9" fmla="*/ 317660 h 543359"/>
                <a:gd name="connsiteX10" fmla="*/ 111672 w 739119"/>
                <a:gd name="connsiteY10" fmla="*/ 189550 h 543359"/>
                <a:gd name="connsiteX11" fmla="*/ 5468 w 739119"/>
                <a:gd name="connsiteY11" fmla="*/ 208191 h 543359"/>
                <a:gd name="connsiteX12" fmla="*/ 160630 w 739119"/>
                <a:gd name="connsiteY12" fmla="*/ 0 h 54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9119" h="543359">
                  <a:moveTo>
                    <a:pt x="160726" y="0"/>
                  </a:moveTo>
                  <a:cubicBezTo>
                    <a:pt x="305410" y="190"/>
                    <a:pt x="419329" y="368447"/>
                    <a:pt x="517342" y="419139"/>
                  </a:cubicBezTo>
                  <a:cubicBezTo>
                    <a:pt x="534773" y="428175"/>
                    <a:pt x="586874" y="443392"/>
                    <a:pt x="620783" y="419139"/>
                  </a:cubicBezTo>
                  <a:cubicBezTo>
                    <a:pt x="647930" y="399738"/>
                    <a:pt x="648025" y="355037"/>
                    <a:pt x="648025" y="355037"/>
                  </a:cubicBezTo>
                  <a:cubicBezTo>
                    <a:pt x="648025" y="355037"/>
                    <a:pt x="626784" y="407727"/>
                    <a:pt x="596304" y="404398"/>
                  </a:cubicBezTo>
                  <a:cubicBezTo>
                    <a:pt x="535058" y="397740"/>
                    <a:pt x="527629" y="349711"/>
                    <a:pt x="536392" y="322320"/>
                  </a:cubicBezTo>
                  <a:cubicBezTo>
                    <a:pt x="556775" y="258883"/>
                    <a:pt x="617449" y="251655"/>
                    <a:pt x="665646" y="264685"/>
                  </a:cubicBezTo>
                  <a:cubicBezTo>
                    <a:pt x="721177" y="279712"/>
                    <a:pt x="745370" y="352564"/>
                    <a:pt x="737750" y="403066"/>
                  </a:cubicBezTo>
                  <a:cubicBezTo>
                    <a:pt x="726797" y="475919"/>
                    <a:pt x="685268" y="526421"/>
                    <a:pt x="611735" y="539546"/>
                  </a:cubicBezTo>
                  <a:cubicBezTo>
                    <a:pt x="485528" y="562086"/>
                    <a:pt x="424282" y="484288"/>
                    <a:pt x="299505" y="317660"/>
                  </a:cubicBezTo>
                  <a:cubicBezTo>
                    <a:pt x="231687" y="227022"/>
                    <a:pt x="174251" y="195161"/>
                    <a:pt x="111672" y="189550"/>
                  </a:cubicBezTo>
                  <a:cubicBezTo>
                    <a:pt x="44330" y="183463"/>
                    <a:pt x="19660" y="221886"/>
                    <a:pt x="5468" y="208191"/>
                  </a:cubicBezTo>
                  <a:cubicBezTo>
                    <a:pt x="-18725" y="184889"/>
                    <a:pt x="38139" y="-190"/>
                    <a:pt x="1606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 21">
              <a:extLst>
                <a:ext uri="{FF2B5EF4-FFF2-40B4-BE49-F238E27FC236}">
                  <a16:creationId xmlns:a16="http://schemas.microsoft.com/office/drawing/2014/main" id="{F3815604-B695-7998-39D2-D155ADB5E3C9}"/>
                </a:ext>
              </a:extLst>
            </p:cNvPr>
            <p:cNvSpPr/>
            <p:nvPr/>
          </p:nvSpPr>
          <p:spPr>
            <a:xfrm>
              <a:off x="2331349" y="2095872"/>
              <a:ext cx="289704" cy="204222"/>
            </a:xfrm>
            <a:custGeom>
              <a:avLst/>
              <a:gdLst>
                <a:gd name="connsiteX0" fmla="*/ 1990 w 289704"/>
                <a:gd name="connsiteY0" fmla="*/ 204222 h 204222"/>
                <a:gd name="connsiteX1" fmla="*/ 144865 w 289704"/>
                <a:gd name="connsiteY1" fmla="*/ 92281 h 204222"/>
                <a:gd name="connsiteX2" fmla="*/ 287740 w 289704"/>
                <a:gd name="connsiteY2" fmla="*/ 124047 h 204222"/>
                <a:gd name="connsiteX3" fmla="*/ 193156 w 289704"/>
                <a:gd name="connsiteY3" fmla="*/ 1929 h 204222"/>
                <a:gd name="connsiteX4" fmla="*/ 63140 w 289704"/>
                <a:gd name="connsiteY4" fmla="*/ 49958 h 204222"/>
                <a:gd name="connsiteX5" fmla="*/ 1894 w 289704"/>
                <a:gd name="connsiteY5" fmla="*/ 204127 h 2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704" h="204222">
                  <a:moveTo>
                    <a:pt x="1990" y="204222"/>
                  </a:moveTo>
                  <a:cubicBezTo>
                    <a:pt x="10181" y="204222"/>
                    <a:pt x="74094" y="108734"/>
                    <a:pt x="144865" y="92281"/>
                  </a:cubicBezTo>
                  <a:cubicBezTo>
                    <a:pt x="221160" y="74496"/>
                    <a:pt x="279643" y="126044"/>
                    <a:pt x="287740" y="124047"/>
                  </a:cubicBezTo>
                  <a:cubicBezTo>
                    <a:pt x="295836" y="122049"/>
                    <a:pt x="281644" y="15909"/>
                    <a:pt x="193156" y="1929"/>
                  </a:cubicBezTo>
                  <a:cubicBezTo>
                    <a:pt x="157342" y="-3778"/>
                    <a:pt x="108098" y="692"/>
                    <a:pt x="63140" y="49958"/>
                  </a:cubicBezTo>
                  <a:cubicBezTo>
                    <a:pt x="11705" y="106357"/>
                    <a:pt x="-6297" y="204127"/>
                    <a:pt x="1894" y="2041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 22">
              <a:extLst>
                <a:ext uri="{FF2B5EF4-FFF2-40B4-BE49-F238E27FC236}">
                  <a16:creationId xmlns:a16="http://schemas.microsoft.com/office/drawing/2014/main" id="{CFC815E1-E212-0638-A1C0-971A2DF3D8E1}"/>
                </a:ext>
              </a:extLst>
            </p:cNvPr>
            <p:cNvSpPr/>
            <p:nvPr/>
          </p:nvSpPr>
          <p:spPr>
            <a:xfrm>
              <a:off x="1698402" y="1978703"/>
              <a:ext cx="234263" cy="138431"/>
            </a:xfrm>
            <a:custGeom>
              <a:avLst/>
              <a:gdLst>
                <a:gd name="connsiteX0" fmla="*/ 234124 w 234263"/>
                <a:gd name="connsiteY0" fmla="*/ 9058 h 138431"/>
                <a:gd name="connsiteX1" fmla="*/ 91916 w 234263"/>
                <a:gd name="connsiteY1" fmla="*/ 9058 h 138431"/>
                <a:gd name="connsiteX2" fmla="*/ 0 w 234263"/>
                <a:gd name="connsiteY2" fmla="*/ 63079 h 138431"/>
                <a:gd name="connsiteX3" fmla="*/ 129254 w 234263"/>
                <a:gd name="connsiteY3" fmla="*/ 137834 h 138431"/>
                <a:gd name="connsiteX4" fmla="*/ 168688 w 234263"/>
                <a:gd name="connsiteY4" fmla="*/ 72019 h 138431"/>
                <a:gd name="connsiteX5" fmla="*/ 234029 w 234263"/>
                <a:gd name="connsiteY5" fmla="*/ 9058 h 13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263" h="138431">
                  <a:moveTo>
                    <a:pt x="234124" y="9058"/>
                  </a:moveTo>
                  <a:cubicBezTo>
                    <a:pt x="232220" y="213"/>
                    <a:pt x="155353" y="-5874"/>
                    <a:pt x="91916" y="9058"/>
                  </a:cubicBezTo>
                  <a:cubicBezTo>
                    <a:pt x="40195" y="21232"/>
                    <a:pt x="0" y="47767"/>
                    <a:pt x="0" y="63079"/>
                  </a:cubicBezTo>
                  <a:cubicBezTo>
                    <a:pt x="0" y="83147"/>
                    <a:pt x="104775" y="145157"/>
                    <a:pt x="129254" y="137834"/>
                  </a:cubicBezTo>
                  <a:cubicBezTo>
                    <a:pt x="139541" y="134790"/>
                    <a:pt x="153448" y="91041"/>
                    <a:pt x="168688" y="72019"/>
                  </a:cubicBezTo>
                  <a:cubicBezTo>
                    <a:pt x="202692" y="29696"/>
                    <a:pt x="237458" y="25036"/>
                    <a:pt x="234029" y="90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 23">
              <a:extLst>
                <a:ext uri="{FF2B5EF4-FFF2-40B4-BE49-F238E27FC236}">
                  <a16:creationId xmlns:a16="http://schemas.microsoft.com/office/drawing/2014/main" id="{3536BC74-FF70-93E8-BD83-F6B509ED7252}"/>
                </a:ext>
              </a:extLst>
            </p:cNvPr>
            <p:cNvSpPr/>
            <p:nvPr/>
          </p:nvSpPr>
          <p:spPr>
            <a:xfrm>
              <a:off x="1594926" y="2060518"/>
              <a:ext cx="232432" cy="265064"/>
            </a:xfrm>
            <a:custGeom>
              <a:avLst/>
              <a:gdLst>
                <a:gd name="connsiteX0" fmla="*/ 71472 w 232432"/>
                <a:gd name="connsiteY0" fmla="*/ 0 h 265064"/>
                <a:gd name="connsiteX1" fmla="*/ 144243 w 232432"/>
                <a:gd name="connsiteY1" fmla="*/ 56684 h 265064"/>
                <a:gd name="connsiteX2" fmla="*/ 231397 w 232432"/>
                <a:gd name="connsiteY2" fmla="*/ 89496 h 265064"/>
                <a:gd name="connsiteX3" fmla="*/ 81664 w 232432"/>
                <a:gd name="connsiteY3" fmla="*/ 265065 h 265064"/>
                <a:gd name="connsiteX4" fmla="*/ 13656 w 232432"/>
                <a:gd name="connsiteY4" fmla="*/ 221696 h 265064"/>
                <a:gd name="connsiteX5" fmla="*/ 71568 w 232432"/>
                <a:gd name="connsiteY5" fmla="*/ 95 h 26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432" h="265064">
                  <a:moveTo>
                    <a:pt x="71472" y="0"/>
                  </a:moveTo>
                  <a:cubicBezTo>
                    <a:pt x="82998" y="0"/>
                    <a:pt x="97952" y="32051"/>
                    <a:pt x="144243" y="56684"/>
                  </a:cubicBezTo>
                  <a:cubicBezTo>
                    <a:pt x="182248" y="76942"/>
                    <a:pt x="227301" y="83409"/>
                    <a:pt x="231397" y="89496"/>
                  </a:cubicBezTo>
                  <a:cubicBezTo>
                    <a:pt x="235493" y="95583"/>
                    <a:pt x="234826" y="265065"/>
                    <a:pt x="81664" y="265065"/>
                  </a:cubicBezTo>
                  <a:cubicBezTo>
                    <a:pt x="46898" y="265065"/>
                    <a:pt x="23276" y="240052"/>
                    <a:pt x="13656" y="221696"/>
                  </a:cubicBezTo>
                  <a:cubicBezTo>
                    <a:pt x="-35303" y="128586"/>
                    <a:pt x="62424" y="95"/>
                    <a:pt x="71568" y="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 24">
              <a:extLst>
                <a:ext uri="{FF2B5EF4-FFF2-40B4-BE49-F238E27FC236}">
                  <a16:creationId xmlns:a16="http://schemas.microsoft.com/office/drawing/2014/main" id="{2E697A99-9F01-5D23-D31F-AA1D41B0B6BF}"/>
                </a:ext>
              </a:extLst>
            </p:cNvPr>
            <p:cNvSpPr/>
            <p:nvPr/>
          </p:nvSpPr>
          <p:spPr>
            <a:xfrm>
              <a:off x="1250827" y="1995084"/>
              <a:ext cx="315648" cy="298352"/>
            </a:xfrm>
            <a:custGeom>
              <a:avLst/>
              <a:gdLst>
                <a:gd name="connsiteX0" fmla="*/ 236596 w 315648"/>
                <a:gd name="connsiteY0" fmla="*/ 134863 h 298352"/>
                <a:gd name="connsiteX1" fmla="*/ 228405 w 315648"/>
                <a:gd name="connsiteY1" fmla="*/ 175569 h 298352"/>
                <a:gd name="connsiteX2" fmla="*/ 166492 w 315648"/>
                <a:gd name="connsiteY2" fmla="*/ 115461 h 298352"/>
                <a:gd name="connsiteX3" fmla="*/ 238406 w 315648"/>
                <a:gd name="connsiteY3" fmla="*/ 76752 h 298352"/>
                <a:gd name="connsiteX4" fmla="*/ 315558 w 315648"/>
                <a:gd name="connsiteY4" fmla="*/ 164822 h 298352"/>
                <a:gd name="connsiteX5" fmla="*/ 182875 w 315648"/>
                <a:gd name="connsiteY5" fmla="*/ 298353 h 298352"/>
                <a:gd name="connsiteX6" fmla="*/ 7329 w 315648"/>
                <a:gd name="connsiteY6" fmla="*/ 193544 h 298352"/>
                <a:gd name="connsiteX7" fmla="*/ 20283 w 315648"/>
                <a:gd name="connsiteY7" fmla="*/ 82078 h 298352"/>
                <a:gd name="connsiteX8" fmla="*/ 101913 w 315648"/>
                <a:gd name="connsiteY8" fmla="*/ 0 h 298352"/>
                <a:gd name="connsiteX9" fmla="*/ 214212 w 315648"/>
                <a:gd name="connsiteY9" fmla="*/ 52880 h 298352"/>
                <a:gd name="connsiteX10" fmla="*/ 143442 w 315648"/>
                <a:gd name="connsiteY10" fmla="*/ 140854 h 298352"/>
                <a:gd name="connsiteX11" fmla="*/ 197925 w 315648"/>
                <a:gd name="connsiteY11" fmla="*/ 197919 h 298352"/>
                <a:gd name="connsiteX12" fmla="*/ 242121 w 315648"/>
                <a:gd name="connsiteY12" fmla="*/ 166914 h 298352"/>
                <a:gd name="connsiteX13" fmla="*/ 236691 w 315648"/>
                <a:gd name="connsiteY13" fmla="*/ 131534 h 29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648" h="298352">
                  <a:moveTo>
                    <a:pt x="236596" y="134863"/>
                  </a:moveTo>
                  <a:cubicBezTo>
                    <a:pt x="236596" y="134863"/>
                    <a:pt x="241930" y="165773"/>
                    <a:pt x="228405" y="175569"/>
                  </a:cubicBezTo>
                  <a:cubicBezTo>
                    <a:pt x="197734" y="197919"/>
                    <a:pt x="142680" y="164251"/>
                    <a:pt x="166492" y="115461"/>
                  </a:cubicBezTo>
                  <a:cubicBezTo>
                    <a:pt x="190305" y="66670"/>
                    <a:pt x="220404" y="76752"/>
                    <a:pt x="238406" y="76752"/>
                  </a:cubicBezTo>
                  <a:cubicBezTo>
                    <a:pt x="256408" y="76752"/>
                    <a:pt x="318321" y="98151"/>
                    <a:pt x="315558" y="164822"/>
                  </a:cubicBezTo>
                  <a:cubicBezTo>
                    <a:pt x="312796" y="231492"/>
                    <a:pt x="265838" y="298353"/>
                    <a:pt x="182875" y="298353"/>
                  </a:cubicBezTo>
                  <a:cubicBezTo>
                    <a:pt x="99912" y="298353"/>
                    <a:pt x="30475" y="255649"/>
                    <a:pt x="7329" y="193544"/>
                  </a:cubicBezTo>
                  <a:cubicBezTo>
                    <a:pt x="-1815" y="168911"/>
                    <a:pt x="-6958" y="129441"/>
                    <a:pt x="20283" y="82078"/>
                  </a:cubicBezTo>
                  <a:cubicBezTo>
                    <a:pt x="49811" y="30720"/>
                    <a:pt x="101913" y="0"/>
                    <a:pt x="101913" y="0"/>
                  </a:cubicBezTo>
                  <a:lnTo>
                    <a:pt x="214212" y="52880"/>
                  </a:lnTo>
                  <a:cubicBezTo>
                    <a:pt x="214212" y="52880"/>
                    <a:pt x="135917" y="92159"/>
                    <a:pt x="143442" y="140854"/>
                  </a:cubicBezTo>
                  <a:cubicBezTo>
                    <a:pt x="149728" y="181846"/>
                    <a:pt x="168588" y="197919"/>
                    <a:pt x="197925" y="197919"/>
                  </a:cubicBezTo>
                  <a:cubicBezTo>
                    <a:pt x="225166" y="197919"/>
                    <a:pt x="239454" y="184223"/>
                    <a:pt x="242121" y="166914"/>
                  </a:cubicBezTo>
                  <a:cubicBezTo>
                    <a:pt x="244788" y="149604"/>
                    <a:pt x="236691" y="131534"/>
                    <a:pt x="236691" y="13153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26" name="Forma Livre 25">
              <a:extLst>
                <a:ext uri="{FF2B5EF4-FFF2-40B4-BE49-F238E27FC236}">
                  <a16:creationId xmlns:a16="http://schemas.microsoft.com/office/drawing/2014/main" id="{523E5A17-C44D-A233-14FE-5018400E9A60}"/>
                </a:ext>
              </a:extLst>
            </p:cNvPr>
            <p:cNvSpPr/>
            <p:nvPr/>
          </p:nvSpPr>
          <p:spPr>
            <a:xfrm>
              <a:off x="1219123" y="2218016"/>
              <a:ext cx="171050" cy="328363"/>
            </a:xfrm>
            <a:custGeom>
              <a:avLst/>
              <a:gdLst>
                <a:gd name="connsiteX0" fmla="*/ 12459 w 171050"/>
                <a:gd name="connsiteY0" fmla="*/ 0 h 328363"/>
                <a:gd name="connsiteX1" fmla="*/ 79134 w 171050"/>
                <a:gd name="connsiteY1" fmla="*/ 75420 h 328363"/>
                <a:gd name="connsiteX2" fmla="*/ 171050 w 171050"/>
                <a:gd name="connsiteY2" fmla="*/ 116792 h 328363"/>
                <a:gd name="connsiteX3" fmla="*/ 85992 w 171050"/>
                <a:gd name="connsiteY3" fmla="*/ 202199 h 328363"/>
                <a:gd name="connsiteX4" fmla="*/ 41796 w 171050"/>
                <a:gd name="connsiteY4" fmla="*/ 328311 h 328363"/>
                <a:gd name="connsiteX5" fmla="*/ 2172 w 171050"/>
                <a:gd name="connsiteY5" fmla="*/ 161873 h 328363"/>
                <a:gd name="connsiteX6" fmla="*/ 12364 w 171050"/>
                <a:gd name="connsiteY6" fmla="*/ 0 h 32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050" h="328363">
                  <a:moveTo>
                    <a:pt x="12459" y="0"/>
                  </a:moveTo>
                  <a:cubicBezTo>
                    <a:pt x="20651" y="0"/>
                    <a:pt x="41701" y="50692"/>
                    <a:pt x="79134" y="75420"/>
                  </a:cubicBezTo>
                  <a:cubicBezTo>
                    <a:pt x="116567" y="100148"/>
                    <a:pt x="171050" y="109469"/>
                    <a:pt x="171050" y="116792"/>
                  </a:cubicBezTo>
                  <a:cubicBezTo>
                    <a:pt x="171050" y="124115"/>
                    <a:pt x="115996" y="149604"/>
                    <a:pt x="85992" y="202199"/>
                  </a:cubicBezTo>
                  <a:cubicBezTo>
                    <a:pt x="40367" y="282279"/>
                    <a:pt x="51797" y="325648"/>
                    <a:pt x="41796" y="328311"/>
                  </a:cubicBezTo>
                  <a:cubicBezTo>
                    <a:pt x="31795" y="330975"/>
                    <a:pt x="8363" y="230921"/>
                    <a:pt x="2172" y="161873"/>
                  </a:cubicBezTo>
                  <a:cubicBezTo>
                    <a:pt x="-4019" y="92825"/>
                    <a:pt x="4172" y="0"/>
                    <a:pt x="1236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 26">
              <a:extLst>
                <a:ext uri="{FF2B5EF4-FFF2-40B4-BE49-F238E27FC236}">
                  <a16:creationId xmlns:a16="http://schemas.microsoft.com/office/drawing/2014/main" id="{29A86F7E-DDED-2640-867F-D249EE049DA9}"/>
                </a:ext>
              </a:extLst>
            </p:cNvPr>
            <p:cNvSpPr/>
            <p:nvPr/>
          </p:nvSpPr>
          <p:spPr>
            <a:xfrm>
              <a:off x="1283697" y="2402739"/>
              <a:ext cx="183478" cy="494140"/>
            </a:xfrm>
            <a:custGeom>
              <a:avLst/>
              <a:gdLst>
                <a:gd name="connsiteX0" fmla="*/ 81902 w 183478"/>
                <a:gd name="connsiteY0" fmla="*/ 167 h 494140"/>
                <a:gd name="connsiteX1" fmla="*/ 120002 w 183478"/>
                <a:gd name="connsiteY1" fmla="*/ 80248 h 494140"/>
                <a:gd name="connsiteX2" fmla="*/ 183248 w 183478"/>
                <a:gd name="connsiteY2" fmla="*/ 128943 h 494140"/>
                <a:gd name="connsiteX3" fmla="*/ 130860 w 183478"/>
                <a:gd name="connsiteY3" fmla="*/ 289104 h 494140"/>
                <a:gd name="connsiteX4" fmla="*/ 183248 w 183478"/>
                <a:gd name="connsiteY4" fmla="*/ 493966 h 494140"/>
                <a:gd name="connsiteX5" fmla="*/ 4273 w 183478"/>
                <a:gd name="connsiteY5" fmla="*/ 215681 h 494140"/>
                <a:gd name="connsiteX6" fmla="*/ 81807 w 183478"/>
                <a:gd name="connsiteY6" fmla="*/ 72 h 49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478" h="494140">
                  <a:moveTo>
                    <a:pt x="81902" y="167"/>
                  </a:moveTo>
                  <a:cubicBezTo>
                    <a:pt x="91808" y="4161"/>
                    <a:pt x="88665" y="39542"/>
                    <a:pt x="120002" y="80248"/>
                  </a:cubicBezTo>
                  <a:cubicBezTo>
                    <a:pt x="138290" y="104024"/>
                    <a:pt x="183248" y="128943"/>
                    <a:pt x="183248" y="128943"/>
                  </a:cubicBezTo>
                  <a:cubicBezTo>
                    <a:pt x="183248" y="128943"/>
                    <a:pt x="126098" y="186388"/>
                    <a:pt x="130860" y="289104"/>
                  </a:cubicBezTo>
                  <a:cubicBezTo>
                    <a:pt x="135623" y="391915"/>
                    <a:pt x="187344" y="488640"/>
                    <a:pt x="183248" y="493966"/>
                  </a:cubicBezTo>
                  <a:cubicBezTo>
                    <a:pt x="179152" y="499292"/>
                    <a:pt x="34182" y="382500"/>
                    <a:pt x="4273" y="215681"/>
                  </a:cubicBezTo>
                  <a:cubicBezTo>
                    <a:pt x="-21159" y="74066"/>
                    <a:pt x="74949" y="-2686"/>
                    <a:pt x="81807" y="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orma Livre 27">
              <a:extLst>
                <a:ext uri="{FF2B5EF4-FFF2-40B4-BE49-F238E27FC236}">
                  <a16:creationId xmlns:a16="http://schemas.microsoft.com/office/drawing/2014/main" id="{39F90047-164F-E77C-46A9-052C5B7B140F}"/>
                </a:ext>
              </a:extLst>
            </p:cNvPr>
            <p:cNvSpPr/>
            <p:nvPr/>
          </p:nvSpPr>
          <p:spPr>
            <a:xfrm>
              <a:off x="1392477" y="2351263"/>
              <a:ext cx="244094" cy="158036"/>
            </a:xfrm>
            <a:custGeom>
              <a:avLst/>
              <a:gdLst>
                <a:gd name="connsiteX0" fmla="*/ 1030 w 244094"/>
                <a:gd name="connsiteY0" fmla="*/ 26249 h 158036"/>
                <a:gd name="connsiteX1" fmla="*/ 153430 w 244094"/>
                <a:gd name="connsiteY1" fmla="*/ 14931 h 158036"/>
                <a:gd name="connsiteX2" fmla="*/ 243251 w 244094"/>
                <a:gd name="connsiteY2" fmla="*/ 157117 h 158036"/>
                <a:gd name="connsiteX3" fmla="*/ 162288 w 244094"/>
                <a:gd name="connsiteY3" fmla="*/ 141804 h 158036"/>
                <a:gd name="connsiteX4" fmla="*/ 102376 w 244094"/>
                <a:gd name="connsiteY4" fmla="*/ 157117 h 158036"/>
                <a:gd name="connsiteX5" fmla="*/ 34367 w 244094"/>
                <a:gd name="connsiteY5" fmla="*/ 100433 h 158036"/>
                <a:gd name="connsiteX6" fmla="*/ 1030 w 244094"/>
                <a:gd name="connsiteY6" fmla="*/ 26344 h 15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094" h="158036">
                  <a:moveTo>
                    <a:pt x="1030" y="26249"/>
                  </a:moveTo>
                  <a:cubicBezTo>
                    <a:pt x="5126" y="16928"/>
                    <a:pt x="77897" y="-20449"/>
                    <a:pt x="153430" y="14931"/>
                  </a:cubicBezTo>
                  <a:cubicBezTo>
                    <a:pt x="228963" y="50311"/>
                    <a:pt x="248680" y="151125"/>
                    <a:pt x="243251" y="157117"/>
                  </a:cubicBezTo>
                  <a:cubicBezTo>
                    <a:pt x="237822" y="163109"/>
                    <a:pt x="194959" y="137715"/>
                    <a:pt x="162288" y="141804"/>
                  </a:cubicBezTo>
                  <a:cubicBezTo>
                    <a:pt x="129617" y="145894"/>
                    <a:pt x="102376" y="157117"/>
                    <a:pt x="102376" y="157117"/>
                  </a:cubicBezTo>
                  <a:cubicBezTo>
                    <a:pt x="102376" y="157117"/>
                    <a:pt x="64276" y="143802"/>
                    <a:pt x="34367" y="100433"/>
                  </a:cubicBezTo>
                  <a:cubicBezTo>
                    <a:pt x="4459" y="57064"/>
                    <a:pt x="-3066" y="35664"/>
                    <a:pt x="1030" y="26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" name="Forma Livre 28">
              <a:extLst>
                <a:ext uri="{FF2B5EF4-FFF2-40B4-BE49-F238E27FC236}">
                  <a16:creationId xmlns:a16="http://schemas.microsoft.com/office/drawing/2014/main" id="{2D620775-9618-C31B-A12F-8E2A329DAC3D}"/>
                </a:ext>
              </a:extLst>
            </p:cNvPr>
            <p:cNvSpPr/>
            <p:nvPr/>
          </p:nvSpPr>
          <p:spPr>
            <a:xfrm>
              <a:off x="2525781" y="1865719"/>
              <a:ext cx="544507" cy="163890"/>
            </a:xfrm>
            <a:custGeom>
              <a:avLst/>
              <a:gdLst>
                <a:gd name="connsiteX0" fmla="*/ 544507 w 544507"/>
                <a:gd name="connsiteY0" fmla="*/ 94460 h 163890"/>
                <a:gd name="connsiteX1" fmla="*/ 304954 w 544507"/>
                <a:gd name="connsiteY1" fmla="*/ 1065 h 163890"/>
                <a:gd name="connsiteX2" fmla="*/ 58 w 544507"/>
                <a:gd name="connsiteY2" fmla="*/ 78482 h 163890"/>
                <a:gd name="connsiteX3" fmla="*/ 204179 w 544507"/>
                <a:gd name="connsiteY3" fmla="*/ 78482 h 163890"/>
                <a:gd name="connsiteX4" fmla="*/ 389250 w 544507"/>
                <a:gd name="connsiteY4" fmla="*/ 163889 h 163890"/>
                <a:gd name="connsiteX5" fmla="*/ 544412 w 544507"/>
                <a:gd name="connsiteY5" fmla="*/ 94460 h 16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507" h="163890">
                  <a:moveTo>
                    <a:pt x="544507" y="94460"/>
                  </a:moveTo>
                  <a:cubicBezTo>
                    <a:pt x="544507" y="70398"/>
                    <a:pt x="412872" y="7913"/>
                    <a:pt x="304954" y="1065"/>
                  </a:cubicBezTo>
                  <a:cubicBezTo>
                    <a:pt x="136647" y="-9778"/>
                    <a:pt x="-3275" y="65453"/>
                    <a:pt x="58" y="78482"/>
                  </a:cubicBezTo>
                  <a:cubicBezTo>
                    <a:pt x="2725" y="88849"/>
                    <a:pt x="92260" y="45004"/>
                    <a:pt x="204179" y="78482"/>
                  </a:cubicBezTo>
                  <a:cubicBezTo>
                    <a:pt x="296476" y="106064"/>
                    <a:pt x="296762" y="164269"/>
                    <a:pt x="389250" y="163889"/>
                  </a:cubicBezTo>
                  <a:cubicBezTo>
                    <a:pt x="463450" y="163604"/>
                    <a:pt x="544412" y="115860"/>
                    <a:pt x="544412" y="94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" name="Forma Livre 29">
              <a:extLst>
                <a:ext uri="{FF2B5EF4-FFF2-40B4-BE49-F238E27FC236}">
                  <a16:creationId xmlns:a16="http://schemas.microsoft.com/office/drawing/2014/main" id="{3F328183-8FF1-4FF0-6603-3CF0A7B51EB0}"/>
                </a:ext>
              </a:extLst>
            </p:cNvPr>
            <p:cNvSpPr/>
            <p:nvPr/>
          </p:nvSpPr>
          <p:spPr>
            <a:xfrm>
              <a:off x="2897986" y="1996891"/>
              <a:ext cx="315648" cy="298352"/>
            </a:xfrm>
            <a:custGeom>
              <a:avLst/>
              <a:gdLst>
                <a:gd name="connsiteX0" fmla="*/ 79052 w 315648"/>
                <a:gd name="connsiteY0" fmla="*/ 134863 h 298352"/>
                <a:gd name="connsiteX1" fmla="*/ 87243 w 315648"/>
                <a:gd name="connsiteY1" fmla="*/ 175569 h 298352"/>
                <a:gd name="connsiteX2" fmla="*/ 149156 w 315648"/>
                <a:gd name="connsiteY2" fmla="*/ 115461 h 298352"/>
                <a:gd name="connsiteX3" fmla="*/ 77242 w 315648"/>
                <a:gd name="connsiteY3" fmla="*/ 76752 h 298352"/>
                <a:gd name="connsiteX4" fmla="*/ 90 w 315648"/>
                <a:gd name="connsiteY4" fmla="*/ 164822 h 298352"/>
                <a:gd name="connsiteX5" fmla="*/ 132773 w 315648"/>
                <a:gd name="connsiteY5" fmla="*/ 298353 h 298352"/>
                <a:gd name="connsiteX6" fmla="*/ 308319 w 315648"/>
                <a:gd name="connsiteY6" fmla="*/ 193544 h 298352"/>
                <a:gd name="connsiteX7" fmla="*/ 295365 w 315648"/>
                <a:gd name="connsiteY7" fmla="*/ 82078 h 298352"/>
                <a:gd name="connsiteX8" fmla="*/ 213735 w 315648"/>
                <a:gd name="connsiteY8" fmla="*/ 0 h 298352"/>
                <a:gd name="connsiteX9" fmla="*/ 101436 w 315648"/>
                <a:gd name="connsiteY9" fmla="*/ 52880 h 298352"/>
                <a:gd name="connsiteX10" fmla="*/ 172206 w 315648"/>
                <a:gd name="connsiteY10" fmla="*/ 140854 h 298352"/>
                <a:gd name="connsiteX11" fmla="*/ 117723 w 315648"/>
                <a:gd name="connsiteY11" fmla="*/ 197919 h 298352"/>
                <a:gd name="connsiteX12" fmla="*/ 73527 w 315648"/>
                <a:gd name="connsiteY12" fmla="*/ 166914 h 298352"/>
                <a:gd name="connsiteX13" fmla="*/ 78957 w 315648"/>
                <a:gd name="connsiteY13" fmla="*/ 131534 h 29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648" h="298352">
                  <a:moveTo>
                    <a:pt x="79052" y="134863"/>
                  </a:moveTo>
                  <a:cubicBezTo>
                    <a:pt x="79052" y="134863"/>
                    <a:pt x="73718" y="165773"/>
                    <a:pt x="87243" y="175569"/>
                  </a:cubicBezTo>
                  <a:cubicBezTo>
                    <a:pt x="117914" y="197919"/>
                    <a:pt x="172968" y="164251"/>
                    <a:pt x="149156" y="115461"/>
                  </a:cubicBezTo>
                  <a:cubicBezTo>
                    <a:pt x="125343" y="66766"/>
                    <a:pt x="95244" y="76752"/>
                    <a:pt x="77242" y="76752"/>
                  </a:cubicBezTo>
                  <a:cubicBezTo>
                    <a:pt x="59240" y="76752"/>
                    <a:pt x="-2673" y="98151"/>
                    <a:pt x="90" y="164822"/>
                  </a:cubicBezTo>
                  <a:cubicBezTo>
                    <a:pt x="2852" y="231492"/>
                    <a:pt x="49810" y="298353"/>
                    <a:pt x="132773" y="298353"/>
                  </a:cubicBezTo>
                  <a:cubicBezTo>
                    <a:pt x="215831" y="298353"/>
                    <a:pt x="285173" y="255649"/>
                    <a:pt x="308319" y="193544"/>
                  </a:cubicBezTo>
                  <a:cubicBezTo>
                    <a:pt x="317463" y="168911"/>
                    <a:pt x="322606" y="129441"/>
                    <a:pt x="295365" y="82078"/>
                  </a:cubicBezTo>
                  <a:cubicBezTo>
                    <a:pt x="265837" y="30720"/>
                    <a:pt x="213735" y="0"/>
                    <a:pt x="213735" y="0"/>
                  </a:cubicBezTo>
                  <a:lnTo>
                    <a:pt x="101436" y="52880"/>
                  </a:lnTo>
                  <a:cubicBezTo>
                    <a:pt x="101436" y="52880"/>
                    <a:pt x="179731" y="92159"/>
                    <a:pt x="172206" y="140854"/>
                  </a:cubicBezTo>
                  <a:cubicBezTo>
                    <a:pt x="165920" y="181846"/>
                    <a:pt x="147060" y="197919"/>
                    <a:pt x="117723" y="197919"/>
                  </a:cubicBezTo>
                  <a:cubicBezTo>
                    <a:pt x="90482" y="197919"/>
                    <a:pt x="76194" y="184223"/>
                    <a:pt x="73527" y="166914"/>
                  </a:cubicBezTo>
                  <a:cubicBezTo>
                    <a:pt x="70860" y="149604"/>
                    <a:pt x="78957" y="131534"/>
                    <a:pt x="78957" y="13153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31" name="Forma Livre 30">
              <a:extLst>
                <a:ext uri="{FF2B5EF4-FFF2-40B4-BE49-F238E27FC236}">
                  <a16:creationId xmlns:a16="http://schemas.microsoft.com/office/drawing/2014/main" id="{ADC90964-1148-658E-98C2-84999CAF41D6}"/>
                </a:ext>
              </a:extLst>
            </p:cNvPr>
            <p:cNvSpPr/>
            <p:nvPr/>
          </p:nvSpPr>
          <p:spPr>
            <a:xfrm>
              <a:off x="1866521" y="2259879"/>
              <a:ext cx="332896" cy="270262"/>
            </a:xfrm>
            <a:custGeom>
              <a:avLst/>
              <a:gdLst>
                <a:gd name="connsiteX0" fmla="*/ 156112 w 332896"/>
                <a:gd name="connsiteY0" fmla="*/ 69698 h 270262"/>
                <a:gd name="connsiteX1" fmla="*/ 117250 w 332896"/>
                <a:gd name="connsiteY1" fmla="*/ 86152 h 270262"/>
                <a:gd name="connsiteX2" fmla="*/ 190212 w 332896"/>
                <a:gd name="connsiteY2" fmla="*/ 132755 h 270262"/>
                <a:gd name="connsiteX3" fmla="*/ 213548 w 332896"/>
                <a:gd name="connsiteY3" fmla="*/ 55622 h 270262"/>
                <a:gd name="connsiteX4" fmla="*/ 99724 w 332896"/>
                <a:gd name="connsiteY4" fmla="*/ 3313 h 270262"/>
                <a:gd name="connsiteX5" fmla="*/ 4569 w 332896"/>
                <a:gd name="connsiteY5" fmla="*/ 155961 h 270262"/>
                <a:gd name="connsiteX6" fmla="*/ 132776 w 332896"/>
                <a:gd name="connsiteY6" fmla="*/ 267998 h 270262"/>
                <a:gd name="connsiteX7" fmla="*/ 267555 w 332896"/>
                <a:gd name="connsiteY7" fmla="*/ 249357 h 270262"/>
                <a:gd name="connsiteX8" fmla="*/ 332896 w 332896"/>
                <a:gd name="connsiteY8" fmla="*/ 201327 h 270262"/>
                <a:gd name="connsiteX9" fmla="*/ 270222 w 332896"/>
                <a:gd name="connsiteY9" fmla="*/ 112972 h 270262"/>
                <a:gd name="connsiteX10" fmla="*/ 169733 w 332896"/>
                <a:gd name="connsiteY10" fmla="*/ 160241 h 270262"/>
                <a:gd name="connsiteX11" fmla="*/ 101343 w 332896"/>
                <a:gd name="connsiteY11" fmla="*/ 120200 h 270262"/>
                <a:gd name="connsiteX12" fmla="*/ 122870 w 332896"/>
                <a:gd name="connsiteY12" fmla="*/ 71220 h 270262"/>
                <a:gd name="connsiteX13" fmla="*/ 159255 w 332896"/>
                <a:gd name="connsiteY13" fmla="*/ 68937 h 27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2896" h="270262">
                  <a:moveTo>
                    <a:pt x="156112" y="69698"/>
                  </a:moveTo>
                  <a:cubicBezTo>
                    <a:pt x="156112" y="69698"/>
                    <a:pt x="124203" y="71125"/>
                    <a:pt x="117250" y="86152"/>
                  </a:cubicBezTo>
                  <a:cubicBezTo>
                    <a:pt x="101439" y="120295"/>
                    <a:pt x="146778" y="165947"/>
                    <a:pt x="190212" y="132755"/>
                  </a:cubicBezTo>
                  <a:cubicBezTo>
                    <a:pt x="233646" y="99562"/>
                    <a:pt x="217358" y="72837"/>
                    <a:pt x="213548" y="55622"/>
                  </a:cubicBezTo>
                  <a:cubicBezTo>
                    <a:pt x="209738" y="38408"/>
                    <a:pt x="165637" y="-13521"/>
                    <a:pt x="99724" y="3313"/>
                  </a:cubicBezTo>
                  <a:cubicBezTo>
                    <a:pt x="33811" y="20147"/>
                    <a:pt x="-15624" y="77022"/>
                    <a:pt x="4569" y="155961"/>
                  </a:cubicBezTo>
                  <a:cubicBezTo>
                    <a:pt x="28953" y="251164"/>
                    <a:pt x="86961" y="257821"/>
                    <a:pt x="132776" y="267998"/>
                  </a:cubicBezTo>
                  <a:cubicBezTo>
                    <a:pt x="158874" y="273799"/>
                    <a:pt x="215739" y="268758"/>
                    <a:pt x="267555" y="249357"/>
                  </a:cubicBezTo>
                  <a:cubicBezTo>
                    <a:pt x="305655" y="235185"/>
                    <a:pt x="332896" y="201327"/>
                    <a:pt x="332896" y="201327"/>
                  </a:cubicBezTo>
                  <a:lnTo>
                    <a:pt x="270222" y="112972"/>
                  </a:lnTo>
                  <a:cubicBezTo>
                    <a:pt x="270222" y="112972"/>
                    <a:pt x="219930" y="157102"/>
                    <a:pt x="169733" y="160241"/>
                  </a:cubicBezTo>
                  <a:cubicBezTo>
                    <a:pt x="127537" y="162904"/>
                    <a:pt x="107535" y="148257"/>
                    <a:pt x="101343" y="120200"/>
                  </a:cubicBezTo>
                  <a:cubicBezTo>
                    <a:pt x="95533" y="94141"/>
                    <a:pt x="106201" y="77497"/>
                    <a:pt x="122870" y="71220"/>
                  </a:cubicBezTo>
                  <a:cubicBezTo>
                    <a:pt x="139539" y="64943"/>
                    <a:pt x="159255" y="68937"/>
                    <a:pt x="159255" y="6893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2" name="Forma Livre 31">
              <a:extLst>
                <a:ext uri="{FF2B5EF4-FFF2-40B4-BE49-F238E27FC236}">
                  <a16:creationId xmlns:a16="http://schemas.microsoft.com/office/drawing/2014/main" id="{DF92122E-2C35-7EF6-2294-617272E25284}"/>
                </a:ext>
              </a:extLst>
            </p:cNvPr>
            <p:cNvSpPr/>
            <p:nvPr/>
          </p:nvSpPr>
          <p:spPr>
            <a:xfrm>
              <a:off x="1960951" y="2861610"/>
              <a:ext cx="262169" cy="421997"/>
            </a:xfrm>
            <a:custGeom>
              <a:avLst/>
              <a:gdLst>
                <a:gd name="connsiteX0" fmla="*/ 57301 w 262169"/>
                <a:gd name="connsiteY0" fmla="*/ 310812 h 421997"/>
                <a:gd name="connsiteX1" fmla="*/ 95210 w 262169"/>
                <a:gd name="connsiteY1" fmla="*/ 329168 h 421997"/>
                <a:gd name="connsiteX2" fmla="*/ 84256 w 262169"/>
                <a:gd name="connsiteY2" fmla="*/ 244427 h 421997"/>
                <a:gd name="connsiteX3" fmla="*/ 9199 w 262169"/>
                <a:gd name="connsiteY3" fmla="*/ 276858 h 421997"/>
                <a:gd name="connsiteX4" fmla="*/ 42061 w 262169"/>
                <a:gd name="connsiteY4" fmla="*/ 395838 h 421997"/>
                <a:gd name="connsiteX5" fmla="*/ 222369 w 262169"/>
                <a:gd name="connsiteY5" fmla="*/ 368352 h 421997"/>
                <a:gd name="connsiteX6" fmla="*/ 245896 w 262169"/>
                <a:gd name="connsiteY6" fmla="*/ 167485 h 421997"/>
                <a:gd name="connsiteX7" fmla="*/ 115213 w 262169"/>
                <a:gd name="connsiteY7" fmla="*/ 0 h 421997"/>
                <a:gd name="connsiteX8" fmla="*/ 85685 w 262169"/>
                <a:gd name="connsiteY8" fmla="*/ 125447 h 421997"/>
                <a:gd name="connsiteX9" fmla="*/ 140073 w 262169"/>
                <a:gd name="connsiteY9" fmla="*/ 195827 h 421997"/>
                <a:gd name="connsiteX10" fmla="*/ 131977 w 262169"/>
                <a:gd name="connsiteY10" fmla="*/ 318896 h 421997"/>
                <a:gd name="connsiteX11" fmla="*/ 79970 w 262169"/>
                <a:gd name="connsiteY11" fmla="*/ 334494 h 421997"/>
                <a:gd name="connsiteX12" fmla="*/ 54634 w 262169"/>
                <a:gd name="connsiteY12" fmla="*/ 308719 h 42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169" h="421997">
                  <a:moveTo>
                    <a:pt x="57301" y="310812"/>
                  </a:moveTo>
                  <a:cubicBezTo>
                    <a:pt x="57301" y="310812"/>
                    <a:pt x="79018" y="333733"/>
                    <a:pt x="95210" y="329168"/>
                  </a:cubicBezTo>
                  <a:cubicBezTo>
                    <a:pt x="131977" y="318896"/>
                    <a:pt x="138168" y="255459"/>
                    <a:pt x="84256" y="244427"/>
                  </a:cubicBezTo>
                  <a:cubicBezTo>
                    <a:pt x="30345" y="233394"/>
                    <a:pt x="20153" y="262878"/>
                    <a:pt x="9199" y="276858"/>
                  </a:cubicBezTo>
                  <a:cubicBezTo>
                    <a:pt x="-1754" y="290839"/>
                    <a:pt x="-13565" y="357414"/>
                    <a:pt x="42061" y="395838"/>
                  </a:cubicBezTo>
                  <a:cubicBezTo>
                    <a:pt x="97782" y="434261"/>
                    <a:pt x="173982" y="434547"/>
                    <a:pt x="222369" y="368352"/>
                  </a:cubicBezTo>
                  <a:cubicBezTo>
                    <a:pt x="280662" y="288461"/>
                    <a:pt x="262279" y="210663"/>
                    <a:pt x="245896" y="167485"/>
                  </a:cubicBezTo>
                  <a:cubicBezTo>
                    <a:pt x="227036" y="117933"/>
                    <a:pt x="115213" y="0"/>
                    <a:pt x="115213" y="0"/>
                  </a:cubicBezTo>
                  <a:lnTo>
                    <a:pt x="85685" y="125447"/>
                  </a:lnTo>
                  <a:cubicBezTo>
                    <a:pt x="85685" y="125447"/>
                    <a:pt x="118451" y="147892"/>
                    <a:pt x="140073" y="195827"/>
                  </a:cubicBezTo>
                  <a:cubicBezTo>
                    <a:pt x="164171" y="249182"/>
                    <a:pt x="149788" y="296165"/>
                    <a:pt x="131977" y="318896"/>
                  </a:cubicBezTo>
                  <a:cubicBezTo>
                    <a:pt x="115403" y="340105"/>
                    <a:pt x="95686" y="342863"/>
                    <a:pt x="79970" y="334494"/>
                  </a:cubicBezTo>
                  <a:cubicBezTo>
                    <a:pt x="64254" y="326124"/>
                    <a:pt x="54634" y="308719"/>
                    <a:pt x="54634" y="30871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3" name="Forma Livre 32">
              <a:extLst>
                <a:ext uri="{FF2B5EF4-FFF2-40B4-BE49-F238E27FC236}">
                  <a16:creationId xmlns:a16="http://schemas.microsoft.com/office/drawing/2014/main" id="{7B765772-2BD8-6607-5C1F-F7EE87F33A0D}"/>
                </a:ext>
              </a:extLst>
            </p:cNvPr>
            <p:cNvSpPr/>
            <p:nvPr/>
          </p:nvSpPr>
          <p:spPr>
            <a:xfrm>
              <a:off x="2246390" y="2924000"/>
              <a:ext cx="262169" cy="371685"/>
            </a:xfrm>
            <a:custGeom>
              <a:avLst/>
              <a:gdLst>
                <a:gd name="connsiteX0" fmla="*/ 204869 w 262169"/>
                <a:gd name="connsiteY0" fmla="*/ 260500 h 371685"/>
                <a:gd name="connsiteX1" fmla="*/ 166959 w 262169"/>
                <a:gd name="connsiteY1" fmla="*/ 278855 h 371685"/>
                <a:gd name="connsiteX2" fmla="*/ 177913 w 262169"/>
                <a:gd name="connsiteY2" fmla="*/ 194115 h 371685"/>
                <a:gd name="connsiteX3" fmla="*/ 252970 w 262169"/>
                <a:gd name="connsiteY3" fmla="*/ 226546 h 371685"/>
                <a:gd name="connsiteX4" fmla="*/ 220109 w 262169"/>
                <a:gd name="connsiteY4" fmla="*/ 345526 h 371685"/>
                <a:gd name="connsiteX5" fmla="*/ 39800 w 262169"/>
                <a:gd name="connsiteY5" fmla="*/ 318040 h 371685"/>
                <a:gd name="connsiteX6" fmla="*/ 16274 w 262169"/>
                <a:gd name="connsiteY6" fmla="*/ 117173 h 371685"/>
                <a:gd name="connsiteX7" fmla="*/ 85044 w 262169"/>
                <a:gd name="connsiteY7" fmla="*/ 0 h 371685"/>
                <a:gd name="connsiteX8" fmla="*/ 172770 w 262169"/>
                <a:gd name="connsiteY8" fmla="*/ 55162 h 371685"/>
                <a:gd name="connsiteX9" fmla="*/ 122097 w 262169"/>
                <a:gd name="connsiteY9" fmla="*/ 145515 h 371685"/>
                <a:gd name="connsiteX10" fmla="*/ 130193 w 262169"/>
                <a:gd name="connsiteY10" fmla="*/ 268584 h 371685"/>
                <a:gd name="connsiteX11" fmla="*/ 182199 w 262169"/>
                <a:gd name="connsiteY11" fmla="*/ 284181 h 371685"/>
                <a:gd name="connsiteX12" fmla="*/ 207536 w 262169"/>
                <a:gd name="connsiteY12" fmla="*/ 258407 h 371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169" h="371685">
                  <a:moveTo>
                    <a:pt x="204869" y="260500"/>
                  </a:moveTo>
                  <a:cubicBezTo>
                    <a:pt x="204869" y="260500"/>
                    <a:pt x="183152" y="283421"/>
                    <a:pt x="166959" y="278855"/>
                  </a:cubicBezTo>
                  <a:cubicBezTo>
                    <a:pt x="130193" y="268584"/>
                    <a:pt x="124001" y="205147"/>
                    <a:pt x="177913" y="194115"/>
                  </a:cubicBezTo>
                  <a:cubicBezTo>
                    <a:pt x="231824" y="183082"/>
                    <a:pt x="242016" y="212565"/>
                    <a:pt x="252970" y="226546"/>
                  </a:cubicBezTo>
                  <a:cubicBezTo>
                    <a:pt x="263924" y="240527"/>
                    <a:pt x="275735" y="307102"/>
                    <a:pt x="220109" y="345526"/>
                  </a:cubicBezTo>
                  <a:cubicBezTo>
                    <a:pt x="164483" y="383949"/>
                    <a:pt x="88187" y="384235"/>
                    <a:pt x="39800" y="318040"/>
                  </a:cubicBezTo>
                  <a:cubicBezTo>
                    <a:pt x="-18492" y="238149"/>
                    <a:pt x="-109" y="160351"/>
                    <a:pt x="16274" y="117173"/>
                  </a:cubicBezTo>
                  <a:cubicBezTo>
                    <a:pt x="35133" y="67622"/>
                    <a:pt x="85044" y="0"/>
                    <a:pt x="85044" y="0"/>
                  </a:cubicBezTo>
                  <a:lnTo>
                    <a:pt x="172770" y="55162"/>
                  </a:lnTo>
                  <a:cubicBezTo>
                    <a:pt x="172770" y="55162"/>
                    <a:pt x="143814" y="97580"/>
                    <a:pt x="122097" y="145515"/>
                  </a:cubicBezTo>
                  <a:cubicBezTo>
                    <a:pt x="97998" y="198870"/>
                    <a:pt x="112381" y="245853"/>
                    <a:pt x="130193" y="268584"/>
                  </a:cubicBezTo>
                  <a:cubicBezTo>
                    <a:pt x="146766" y="289793"/>
                    <a:pt x="166483" y="292551"/>
                    <a:pt x="182199" y="284181"/>
                  </a:cubicBezTo>
                  <a:cubicBezTo>
                    <a:pt x="197915" y="275812"/>
                    <a:pt x="207536" y="258407"/>
                    <a:pt x="207536" y="25840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4" name="Forma Livre 33">
              <a:extLst>
                <a:ext uri="{FF2B5EF4-FFF2-40B4-BE49-F238E27FC236}">
                  <a16:creationId xmlns:a16="http://schemas.microsoft.com/office/drawing/2014/main" id="{4E5368B0-91B2-B722-3EFF-0521A2843E04}"/>
                </a:ext>
              </a:extLst>
            </p:cNvPr>
            <p:cNvSpPr/>
            <p:nvPr/>
          </p:nvSpPr>
          <p:spPr>
            <a:xfrm>
              <a:off x="3074384" y="2219728"/>
              <a:ext cx="170819" cy="328458"/>
            </a:xfrm>
            <a:custGeom>
              <a:avLst/>
              <a:gdLst>
                <a:gd name="connsiteX0" fmla="*/ 158591 w 170819"/>
                <a:gd name="connsiteY0" fmla="*/ 95 h 328458"/>
                <a:gd name="connsiteX1" fmla="*/ 91916 w 170819"/>
                <a:gd name="connsiteY1" fmla="*/ 75515 h 328458"/>
                <a:gd name="connsiteX2" fmla="*/ 0 w 170819"/>
                <a:gd name="connsiteY2" fmla="*/ 116887 h 328458"/>
                <a:gd name="connsiteX3" fmla="*/ 85058 w 170819"/>
                <a:gd name="connsiteY3" fmla="*/ 202294 h 328458"/>
                <a:gd name="connsiteX4" fmla="*/ 129254 w 170819"/>
                <a:gd name="connsiteY4" fmla="*/ 328407 h 328458"/>
                <a:gd name="connsiteX5" fmla="*/ 168688 w 170819"/>
                <a:gd name="connsiteY5" fmla="*/ 161873 h 328458"/>
                <a:gd name="connsiteX6" fmla="*/ 158496 w 170819"/>
                <a:gd name="connsiteY6" fmla="*/ 0 h 328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819" h="328458">
                  <a:moveTo>
                    <a:pt x="158591" y="95"/>
                  </a:moveTo>
                  <a:cubicBezTo>
                    <a:pt x="150400" y="95"/>
                    <a:pt x="129350" y="50787"/>
                    <a:pt x="91916" y="75515"/>
                  </a:cubicBezTo>
                  <a:cubicBezTo>
                    <a:pt x="54483" y="100243"/>
                    <a:pt x="0" y="109564"/>
                    <a:pt x="0" y="116887"/>
                  </a:cubicBezTo>
                  <a:cubicBezTo>
                    <a:pt x="0" y="124211"/>
                    <a:pt x="55054" y="149699"/>
                    <a:pt x="85058" y="202294"/>
                  </a:cubicBezTo>
                  <a:cubicBezTo>
                    <a:pt x="130683" y="282375"/>
                    <a:pt x="119253" y="325744"/>
                    <a:pt x="129254" y="328407"/>
                  </a:cubicBezTo>
                  <a:cubicBezTo>
                    <a:pt x="139255" y="331070"/>
                    <a:pt x="162592" y="230921"/>
                    <a:pt x="168688" y="161873"/>
                  </a:cubicBezTo>
                  <a:cubicBezTo>
                    <a:pt x="174784" y="92825"/>
                    <a:pt x="166688" y="0"/>
                    <a:pt x="15849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35" name="Forma Livre 34">
              <a:extLst>
                <a:ext uri="{FF2B5EF4-FFF2-40B4-BE49-F238E27FC236}">
                  <a16:creationId xmlns:a16="http://schemas.microsoft.com/office/drawing/2014/main" id="{3F722A5E-D95D-DC23-9F2A-9818D5A1658A}"/>
                </a:ext>
              </a:extLst>
            </p:cNvPr>
            <p:cNvSpPr/>
            <p:nvPr/>
          </p:nvSpPr>
          <p:spPr>
            <a:xfrm>
              <a:off x="2997286" y="2404546"/>
              <a:ext cx="183478" cy="494140"/>
            </a:xfrm>
            <a:custGeom>
              <a:avLst/>
              <a:gdLst>
                <a:gd name="connsiteX0" fmla="*/ 101577 w 183478"/>
                <a:gd name="connsiteY0" fmla="*/ 167 h 494140"/>
                <a:gd name="connsiteX1" fmla="*/ 63477 w 183478"/>
                <a:gd name="connsiteY1" fmla="*/ 80247 h 494140"/>
                <a:gd name="connsiteX2" fmla="*/ 231 w 183478"/>
                <a:gd name="connsiteY2" fmla="*/ 128943 h 494140"/>
                <a:gd name="connsiteX3" fmla="*/ 52618 w 183478"/>
                <a:gd name="connsiteY3" fmla="*/ 289104 h 494140"/>
                <a:gd name="connsiteX4" fmla="*/ 231 w 183478"/>
                <a:gd name="connsiteY4" fmla="*/ 493966 h 494140"/>
                <a:gd name="connsiteX5" fmla="*/ 179206 w 183478"/>
                <a:gd name="connsiteY5" fmla="*/ 215681 h 494140"/>
                <a:gd name="connsiteX6" fmla="*/ 101672 w 183478"/>
                <a:gd name="connsiteY6" fmla="*/ 72 h 49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478" h="494140">
                  <a:moveTo>
                    <a:pt x="101577" y="167"/>
                  </a:moveTo>
                  <a:cubicBezTo>
                    <a:pt x="91671" y="4161"/>
                    <a:pt x="94814" y="39541"/>
                    <a:pt x="63477" y="80247"/>
                  </a:cubicBezTo>
                  <a:cubicBezTo>
                    <a:pt x="45189" y="104024"/>
                    <a:pt x="231" y="128943"/>
                    <a:pt x="231" y="128943"/>
                  </a:cubicBezTo>
                  <a:cubicBezTo>
                    <a:pt x="231" y="128943"/>
                    <a:pt x="57381" y="186388"/>
                    <a:pt x="52618" y="289104"/>
                  </a:cubicBezTo>
                  <a:cubicBezTo>
                    <a:pt x="47856" y="391915"/>
                    <a:pt x="-3865" y="488640"/>
                    <a:pt x="231" y="493966"/>
                  </a:cubicBezTo>
                  <a:cubicBezTo>
                    <a:pt x="4327" y="499292"/>
                    <a:pt x="149297" y="382500"/>
                    <a:pt x="179206" y="215681"/>
                  </a:cubicBezTo>
                  <a:cubicBezTo>
                    <a:pt x="204637" y="74066"/>
                    <a:pt x="108530" y="-2686"/>
                    <a:pt x="101672" y="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" name="Forma Livre 35">
              <a:extLst>
                <a:ext uri="{FF2B5EF4-FFF2-40B4-BE49-F238E27FC236}">
                  <a16:creationId xmlns:a16="http://schemas.microsoft.com/office/drawing/2014/main" id="{2D03B1FA-81AB-E4DF-44DF-091EC40355E8}"/>
                </a:ext>
              </a:extLst>
            </p:cNvPr>
            <p:cNvSpPr/>
            <p:nvPr/>
          </p:nvSpPr>
          <p:spPr>
            <a:xfrm>
              <a:off x="2827890" y="2353070"/>
              <a:ext cx="244094" cy="158036"/>
            </a:xfrm>
            <a:custGeom>
              <a:avLst/>
              <a:gdLst>
                <a:gd name="connsiteX0" fmla="*/ 243065 w 244094"/>
                <a:gd name="connsiteY0" fmla="*/ 26249 h 158036"/>
                <a:gd name="connsiteX1" fmla="*/ 90665 w 244094"/>
                <a:gd name="connsiteY1" fmla="*/ 14931 h 158036"/>
                <a:gd name="connsiteX2" fmla="*/ 844 w 244094"/>
                <a:gd name="connsiteY2" fmla="*/ 157117 h 158036"/>
                <a:gd name="connsiteX3" fmla="*/ 81806 w 244094"/>
                <a:gd name="connsiteY3" fmla="*/ 141804 h 158036"/>
                <a:gd name="connsiteX4" fmla="*/ 141719 w 244094"/>
                <a:gd name="connsiteY4" fmla="*/ 157117 h 158036"/>
                <a:gd name="connsiteX5" fmla="*/ 209727 w 244094"/>
                <a:gd name="connsiteY5" fmla="*/ 100433 h 158036"/>
                <a:gd name="connsiteX6" fmla="*/ 243065 w 244094"/>
                <a:gd name="connsiteY6" fmla="*/ 26344 h 15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094" h="158036">
                  <a:moveTo>
                    <a:pt x="243065" y="26249"/>
                  </a:moveTo>
                  <a:cubicBezTo>
                    <a:pt x="238969" y="16928"/>
                    <a:pt x="166198" y="-20449"/>
                    <a:pt x="90665" y="14931"/>
                  </a:cubicBezTo>
                  <a:cubicBezTo>
                    <a:pt x="15131" y="50311"/>
                    <a:pt x="-4585" y="151125"/>
                    <a:pt x="844" y="157117"/>
                  </a:cubicBezTo>
                  <a:cubicBezTo>
                    <a:pt x="6273" y="163109"/>
                    <a:pt x="49136" y="137715"/>
                    <a:pt x="81806" y="141804"/>
                  </a:cubicBezTo>
                  <a:cubicBezTo>
                    <a:pt x="114477" y="145894"/>
                    <a:pt x="141719" y="157117"/>
                    <a:pt x="141719" y="157117"/>
                  </a:cubicBezTo>
                  <a:cubicBezTo>
                    <a:pt x="141719" y="157117"/>
                    <a:pt x="179819" y="143802"/>
                    <a:pt x="209727" y="100433"/>
                  </a:cubicBezTo>
                  <a:cubicBezTo>
                    <a:pt x="239636" y="57064"/>
                    <a:pt x="247160" y="35664"/>
                    <a:pt x="243065" y="26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" name="Forma Livre 36">
              <a:extLst>
                <a:ext uri="{FF2B5EF4-FFF2-40B4-BE49-F238E27FC236}">
                  <a16:creationId xmlns:a16="http://schemas.microsoft.com/office/drawing/2014/main" id="{E3AA314E-C855-B5D4-8C57-752191F49645}"/>
                </a:ext>
              </a:extLst>
            </p:cNvPr>
            <p:cNvSpPr/>
            <p:nvPr/>
          </p:nvSpPr>
          <p:spPr>
            <a:xfrm>
              <a:off x="1615916" y="2293437"/>
              <a:ext cx="312118" cy="314554"/>
            </a:xfrm>
            <a:custGeom>
              <a:avLst/>
              <a:gdLst>
                <a:gd name="connsiteX0" fmla="*/ 95 w 312118"/>
                <a:gd name="connsiteY0" fmla="*/ 46032 h 314554"/>
                <a:gd name="connsiteX1" fmla="*/ 102870 w 312118"/>
                <a:gd name="connsiteY1" fmla="*/ 64007 h 314554"/>
                <a:gd name="connsiteX2" fmla="*/ 194024 w 312118"/>
                <a:gd name="connsiteY2" fmla="*/ 0 h 314554"/>
                <a:gd name="connsiteX3" fmla="*/ 221266 w 312118"/>
                <a:gd name="connsiteY3" fmla="*/ 163490 h 314554"/>
                <a:gd name="connsiteX4" fmla="*/ 311944 w 312118"/>
                <a:gd name="connsiteY4" fmla="*/ 314331 h 314554"/>
                <a:gd name="connsiteX5" fmla="*/ 211360 w 312118"/>
                <a:gd name="connsiteY5" fmla="*/ 256220 h 314554"/>
                <a:gd name="connsiteX6" fmla="*/ 65341 w 312118"/>
                <a:gd name="connsiteY6" fmla="*/ 164156 h 314554"/>
                <a:gd name="connsiteX7" fmla="*/ 0 w 312118"/>
                <a:gd name="connsiteY7" fmla="*/ 46032 h 31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118" h="314554">
                  <a:moveTo>
                    <a:pt x="95" y="46032"/>
                  </a:moveTo>
                  <a:cubicBezTo>
                    <a:pt x="95" y="46032"/>
                    <a:pt x="52483" y="75420"/>
                    <a:pt x="102870" y="64007"/>
                  </a:cubicBezTo>
                  <a:cubicBezTo>
                    <a:pt x="156305" y="51929"/>
                    <a:pt x="189262" y="0"/>
                    <a:pt x="194024" y="0"/>
                  </a:cubicBezTo>
                  <a:cubicBezTo>
                    <a:pt x="198787" y="0"/>
                    <a:pt x="195358" y="111466"/>
                    <a:pt x="221266" y="163490"/>
                  </a:cubicBezTo>
                  <a:cubicBezTo>
                    <a:pt x="247174" y="215514"/>
                    <a:pt x="316040" y="310336"/>
                    <a:pt x="311944" y="314331"/>
                  </a:cubicBezTo>
                  <a:cubicBezTo>
                    <a:pt x="307848" y="318325"/>
                    <a:pt x="232886" y="267633"/>
                    <a:pt x="211360" y="256220"/>
                  </a:cubicBezTo>
                  <a:cubicBezTo>
                    <a:pt x="189833" y="244807"/>
                    <a:pt x="118491" y="226832"/>
                    <a:pt x="65341" y="164156"/>
                  </a:cubicBezTo>
                  <a:cubicBezTo>
                    <a:pt x="12192" y="101480"/>
                    <a:pt x="0" y="46032"/>
                    <a:pt x="0" y="460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8" name="Forma Livre 37">
              <a:extLst>
                <a:ext uri="{FF2B5EF4-FFF2-40B4-BE49-F238E27FC236}">
                  <a16:creationId xmlns:a16="http://schemas.microsoft.com/office/drawing/2014/main" id="{D8DCEAAA-B5C0-34CA-22C1-5F482FC2AD64}"/>
                </a:ext>
              </a:extLst>
            </p:cNvPr>
            <p:cNvSpPr/>
            <p:nvPr/>
          </p:nvSpPr>
          <p:spPr>
            <a:xfrm>
              <a:off x="1856898" y="3295871"/>
              <a:ext cx="301296" cy="262497"/>
            </a:xfrm>
            <a:custGeom>
              <a:avLst/>
              <a:gdLst>
                <a:gd name="connsiteX0" fmla="*/ 0 w 301296"/>
                <a:gd name="connsiteY0" fmla="*/ 95 h 262497"/>
                <a:gd name="connsiteX1" fmla="*/ 164306 w 301296"/>
                <a:gd name="connsiteY1" fmla="*/ 145039 h 262497"/>
                <a:gd name="connsiteX2" fmla="*/ 256889 w 301296"/>
                <a:gd name="connsiteY2" fmla="*/ 262497 h 262497"/>
                <a:gd name="connsiteX3" fmla="*/ 282321 w 301296"/>
                <a:gd name="connsiteY3" fmla="*/ 100529 h 262497"/>
                <a:gd name="connsiteX4" fmla="*/ 0 w 301296"/>
                <a:gd name="connsiteY4" fmla="*/ 0 h 26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296" h="262497">
                  <a:moveTo>
                    <a:pt x="0" y="95"/>
                  </a:moveTo>
                  <a:cubicBezTo>
                    <a:pt x="0" y="95"/>
                    <a:pt x="84201" y="65910"/>
                    <a:pt x="164306" y="145039"/>
                  </a:cubicBezTo>
                  <a:cubicBezTo>
                    <a:pt x="196025" y="176425"/>
                    <a:pt x="256889" y="262497"/>
                    <a:pt x="256889" y="262497"/>
                  </a:cubicBezTo>
                  <a:cubicBezTo>
                    <a:pt x="256889" y="262497"/>
                    <a:pt x="336709" y="155691"/>
                    <a:pt x="282321" y="100529"/>
                  </a:cubicBezTo>
                  <a:cubicBezTo>
                    <a:pt x="227838" y="45366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9" name="Forma Livre 38">
              <a:extLst>
                <a:ext uri="{FF2B5EF4-FFF2-40B4-BE49-F238E27FC236}">
                  <a16:creationId xmlns:a16="http://schemas.microsoft.com/office/drawing/2014/main" id="{2C022BB4-0376-6FF7-A639-74BC4B317976}"/>
                </a:ext>
              </a:extLst>
            </p:cNvPr>
            <p:cNvSpPr/>
            <p:nvPr/>
          </p:nvSpPr>
          <p:spPr>
            <a:xfrm>
              <a:off x="1791690" y="3003130"/>
              <a:ext cx="207702" cy="300730"/>
            </a:xfrm>
            <a:custGeom>
              <a:avLst/>
              <a:gdLst>
                <a:gd name="connsiteX0" fmla="*/ 167792 w 207702"/>
                <a:gd name="connsiteY0" fmla="*/ 0 h 300730"/>
                <a:gd name="connsiteX1" fmla="*/ 73399 w 207702"/>
                <a:gd name="connsiteY1" fmla="*/ 28437 h 300730"/>
                <a:gd name="connsiteX2" fmla="*/ 2629 w 207702"/>
                <a:gd name="connsiteY2" fmla="*/ 49836 h 300730"/>
                <a:gd name="connsiteX3" fmla="*/ 31680 w 207702"/>
                <a:gd name="connsiteY3" fmla="*/ 215324 h 300730"/>
                <a:gd name="connsiteX4" fmla="*/ 207702 w 207702"/>
                <a:gd name="connsiteY4" fmla="*/ 300730 h 300730"/>
                <a:gd name="connsiteX5" fmla="*/ 113309 w 207702"/>
                <a:gd name="connsiteY5" fmla="*/ 142376 h 300730"/>
                <a:gd name="connsiteX6" fmla="*/ 167792 w 207702"/>
                <a:gd name="connsiteY6" fmla="*/ 0 h 30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702" h="300730">
                  <a:moveTo>
                    <a:pt x="167792" y="0"/>
                  </a:moveTo>
                  <a:cubicBezTo>
                    <a:pt x="167792" y="0"/>
                    <a:pt x="98831" y="19592"/>
                    <a:pt x="73399" y="28437"/>
                  </a:cubicBezTo>
                  <a:cubicBezTo>
                    <a:pt x="47968" y="37282"/>
                    <a:pt x="4439" y="40896"/>
                    <a:pt x="2629" y="49836"/>
                  </a:cubicBezTo>
                  <a:cubicBezTo>
                    <a:pt x="819" y="58777"/>
                    <a:pt x="-10135" y="162349"/>
                    <a:pt x="31680" y="215324"/>
                  </a:cubicBezTo>
                  <a:cubicBezTo>
                    <a:pt x="93402" y="293597"/>
                    <a:pt x="207702" y="300730"/>
                    <a:pt x="207702" y="300730"/>
                  </a:cubicBezTo>
                  <a:cubicBezTo>
                    <a:pt x="207702" y="300730"/>
                    <a:pt x="122644" y="218843"/>
                    <a:pt x="113309" y="142376"/>
                  </a:cubicBezTo>
                  <a:cubicBezTo>
                    <a:pt x="103975" y="65910"/>
                    <a:pt x="167792" y="0"/>
                    <a:pt x="1677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0" name="Forma Livre 39">
              <a:extLst>
                <a:ext uri="{FF2B5EF4-FFF2-40B4-BE49-F238E27FC236}">
                  <a16:creationId xmlns:a16="http://schemas.microsoft.com/office/drawing/2014/main" id="{8552A4EB-AA8F-6E5F-455E-A09A81873C3F}"/>
                </a:ext>
              </a:extLst>
            </p:cNvPr>
            <p:cNvSpPr/>
            <p:nvPr/>
          </p:nvSpPr>
          <p:spPr>
            <a:xfrm>
              <a:off x="1905095" y="2736258"/>
              <a:ext cx="196024" cy="250893"/>
            </a:xfrm>
            <a:custGeom>
              <a:avLst/>
              <a:gdLst>
                <a:gd name="connsiteX0" fmla="*/ 0 w 196024"/>
                <a:gd name="connsiteY0" fmla="*/ 250894 h 250893"/>
                <a:gd name="connsiteX1" fmla="*/ 116586 w 196024"/>
                <a:gd name="connsiteY1" fmla="*/ 222457 h 250893"/>
                <a:gd name="connsiteX2" fmla="*/ 196024 w 196024"/>
                <a:gd name="connsiteY2" fmla="*/ 0 h 250893"/>
                <a:gd name="connsiteX3" fmla="*/ 47244 w 196024"/>
                <a:gd name="connsiteY3" fmla="*/ 125447 h 250893"/>
                <a:gd name="connsiteX4" fmla="*/ 95 w 196024"/>
                <a:gd name="connsiteY4" fmla="*/ 250894 h 25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024" h="250893">
                  <a:moveTo>
                    <a:pt x="0" y="250894"/>
                  </a:moveTo>
                  <a:lnTo>
                    <a:pt x="116586" y="222457"/>
                  </a:lnTo>
                  <a:lnTo>
                    <a:pt x="196024" y="0"/>
                  </a:lnTo>
                  <a:cubicBezTo>
                    <a:pt x="196024" y="0"/>
                    <a:pt x="98012" y="49836"/>
                    <a:pt x="47244" y="125447"/>
                  </a:cubicBezTo>
                  <a:cubicBezTo>
                    <a:pt x="9715" y="181370"/>
                    <a:pt x="95" y="250894"/>
                    <a:pt x="95" y="250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1" name="Forma Livre 40">
              <a:extLst>
                <a:ext uri="{FF2B5EF4-FFF2-40B4-BE49-F238E27FC236}">
                  <a16:creationId xmlns:a16="http://schemas.microsoft.com/office/drawing/2014/main" id="{909CBD63-3468-AA30-2EBC-EFFB3AF0B3ED}"/>
                </a:ext>
              </a:extLst>
            </p:cNvPr>
            <p:cNvSpPr/>
            <p:nvPr/>
          </p:nvSpPr>
          <p:spPr>
            <a:xfrm>
              <a:off x="2445829" y="2550450"/>
              <a:ext cx="551525" cy="461619"/>
            </a:xfrm>
            <a:custGeom>
              <a:avLst/>
              <a:gdLst>
                <a:gd name="connsiteX0" fmla="*/ 0 w 551525"/>
                <a:gd name="connsiteY0" fmla="*/ 192845 h 461619"/>
                <a:gd name="connsiteX1" fmla="*/ 402908 w 551525"/>
                <a:gd name="connsiteY1" fmla="*/ 14899 h 461619"/>
                <a:gd name="connsiteX2" fmla="*/ 551497 w 551525"/>
                <a:gd name="connsiteY2" fmla="*/ 256948 h 461619"/>
                <a:gd name="connsiteX3" fmla="*/ 397478 w 551525"/>
                <a:gd name="connsiteY3" fmla="*/ 461619 h 461619"/>
                <a:gd name="connsiteX4" fmla="*/ 446437 w 551525"/>
                <a:gd name="connsiteY4" fmla="*/ 185712 h 461619"/>
                <a:gd name="connsiteX5" fmla="*/ 76200 w 551525"/>
                <a:gd name="connsiteY5" fmla="*/ 237356 h 461619"/>
                <a:gd name="connsiteX6" fmla="*/ 0 w 551525"/>
                <a:gd name="connsiteY6" fmla="*/ 192845 h 46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525" h="461619">
                  <a:moveTo>
                    <a:pt x="0" y="192845"/>
                  </a:moveTo>
                  <a:cubicBezTo>
                    <a:pt x="0" y="192845"/>
                    <a:pt x="196025" y="-63470"/>
                    <a:pt x="402908" y="14899"/>
                  </a:cubicBezTo>
                  <a:cubicBezTo>
                    <a:pt x="493395" y="49138"/>
                    <a:pt x="553022" y="116379"/>
                    <a:pt x="551497" y="256948"/>
                  </a:cubicBezTo>
                  <a:cubicBezTo>
                    <a:pt x="550259" y="371648"/>
                    <a:pt x="397478" y="461619"/>
                    <a:pt x="397478" y="461619"/>
                  </a:cubicBezTo>
                  <a:cubicBezTo>
                    <a:pt x="397478" y="461619"/>
                    <a:pt x="544449" y="298700"/>
                    <a:pt x="446437" y="185712"/>
                  </a:cubicBezTo>
                  <a:cubicBezTo>
                    <a:pt x="290132" y="5674"/>
                    <a:pt x="76200" y="237356"/>
                    <a:pt x="76200" y="237356"/>
                  </a:cubicBezTo>
                  <a:lnTo>
                    <a:pt x="0" y="1928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2" name="Forma Livre 41">
              <a:extLst>
                <a:ext uri="{FF2B5EF4-FFF2-40B4-BE49-F238E27FC236}">
                  <a16:creationId xmlns:a16="http://schemas.microsoft.com/office/drawing/2014/main" id="{43402882-9543-1A2E-BD48-C7601F3CD030}"/>
                </a:ext>
              </a:extLst>
            </p:cNvPr>
            <p:cNvSpPr/>
            <p:nvPr/>
          </p:nvSpPr>
          <p:spPr>
            <a:xfrm>
              <a:off x="2667285" y="3024529"/>
              <a:ext cx="232314" cy="217130"/>
            </a:xfrm>
            <a:custGeom>
              <a:avLst/>
              <a:gdLst>
                <a:gd name="connsiteX0" fmla="*/ 0 w 232314"/>
                <a:gd name="connsiteY0" fmla="*/ 217131 h 217130"/>
                <a:gd name="connsiteX1" fmla="*/ 232315 w 232314"/>
                <a:gd name="connsiteY1" fmla="*/ 0 h 217130"/>
                <a:gd name="connsiteX2" fmla="*/ 148876 w 232314"/>
                <a:gd name="connsiteY2" fmla="*/ 30244 h 217130"/>
                <a:gd name="connsiteX3" fmla="*/ 38195 w 232314"/>
                <a:gd name="connsiteY3" fmla="*/ 44510 h 217130"/>
                <a:gd name="connsiteX4" fmla="*/ 34576 w 232314"/>
                <a:gd name="connsiteY4" fmla="*/ 119265 h 217130"/>
                <a:gd name="connsiteX5" fmla="*/ 95 w 232314"/>
                <a:gd name="connsiteY5" fmla="*/ 217131 h 21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314" h="217130">
                  <a:moveTo>
                    <a:pt x="0" y="217131"/>
                  </a:moveTo>
                  <a:lnTo>
                    <a:pt x="232315" y="0"/>
                  </a:lnTo>
                  <a:cubicBezTo>
                    <a:pt x="232315" y="0"/>
                    <a:pt x="181546" y="17785"/>
                    <a:pt x="148876" y="30244"/>
                  </a:cubicBezTo>
                  <a:cubicBezTo>
                    <a:pt x="116205" y="42703"/>
                    <a:pt x="38195" y="44510"/>
                    <a:pt x="38195" y="44510"/>
                  </a:cubicBezTo>
                  <a:cubicBezTo>
                    <a:pt x="38195" y="44510"/>
                    <a:pt x="38195" y="78369"/>
                    <a:pt x="34576" y="119265"/>
                  </a:cubicBezTo>
                  <a:cubicBezTo>
                    <a:pt x="30956" y="160161"/>
                    <a:pt x="95" y="217131"/>
                    <a:pt x="95" y="2171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3" name="Forma Livre 42">
              <a:extLst>
                <a:ext uri="{FF2B5EF4-FFF2-40B4-BE49-F238E27FC236}">
                  <a16:creationId xmlns:a16="http://schemas.microsoft.com/office/drawing/2014/main" id="{10B8D026-F22B-1ED3-2808-24ABFC66D7F5}"/>
                </a:ext>
              </a:extLst>
            </p:cNvPr>
            <p:cNvSpPr/>
            <p:nvPr/>
          </p:nvSpPr>
          <p:spPr>
            <a:xfrm>
              <a:off x="2255996" y="1971429"/>
              <a:ext cx="525113" cy="323814"/>
            </a:xfrm>
            <a:custGeom>
              <a:avLst/>
              <a:gdLst>
                <a:gd name="connsiteX0" fmla="*/ 47054 w 525113"/>
                <a:gd name="connsiteY0" fmla="*/ 323815 h 323814"/>
                <a:gd name="connsiteX1" fmla="*/ 168688 w 525113"/>
                <a:gd name="connsiteY1" fmla="*/ 116100 h 323814"/>
                <a:gd name="connsiteX2" fmla="*/ 401003 w 525113"/>
                <a:gd name="connsiteY2" fmla="*/ 124564 h 323814"/>
                <a:gd name="connsiteX3" fmla="*/ 525113 w 525113"/>
                <a:gd name="connsiteY3" fmla="*/ 71590 h 323814"/>
                <a:gd name="connsiteX4" fmla="*/ 163354 w 525113"/>
                <a:gd name="connsiteY4" fmla="*/ 41345 h 323814"/>
                <a:gd name="connsiteX5" fmla="*/ 0 w 525113"/>
                <a:gd name="connsiteY5" fmla="*/ 258476 h 323814"/>
                <a:gd name="connsiteX6" fmla="*/ 47149 w 525113"/>
                <a:gd name="connsiteY6" fmla="*/ 323815 h 32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113" h="323814">
                  <a:moveTo>
                    <a:pt x="47054" y="323815"/>
                  </a:moveTo>
                  <a:cubicBezTo>
                    <a:pt x="47054" y="323815"/>
                    <a:pt x="80677" y="164985"/>
                    <a:pt x="168688" y="116100"/>
                  </a:cubicBezTo>
                  <a:cubicBezTo>
                    <a:pt x="290322" y="48478"/>
                    <a:pt x="401003" y="124564"/>
                    <a:pt x="401003" y="124564"/>
                  </a:cubicBezTo>
                  <a:lnTo>
                    <a:pt x="525113" y="71590"/>
                  </a:lnTo>
                  <a:cubicBezTo>
                    <a:pt x="525113" y="71590"/>
                    <a:pt x="377666" y="-66887"/>
                    <a:pt x="163354" y="41345"/>
                  </a:cubicBezTo>
                  <a:cubicBezTo>
                    <a:pt x="39910" y="103641"/>
                    <a:pt x="0" y="258476"/>
                    <a:pt x="0" y="258476"/>
                  </a:cubicBezTo>
                  <a:lnTo>
                    <a:pt x="47149" y="3238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4" name="Forma Livre 43">
              <a:extLst>
                <a:ext uri="{FF2B5EF4-FFF2-40B4-BE49-F238E27FC236}">
                  <a16:creationId xmlns:a16="http://schemas.microsoft.com/office/drawing/2014/main" id="{E8DC5FF9-9FE9-8713-6B0A-36C236071411}"/>
                </a:ext>
              </a:extLst>
            </p:cNvPr>
            <p:cNvSpPr/>
            <p:nvPr/>
          </p:nvSpPr>
          <p:spPr>
            <a:xfrm>
              <a:off x="2083403" y="2530160"/>
              <a:ext cx="369855" cy="366830"/>
            </a:xfrm>
            <a:custGeom>
              <a:avLst/>
              <a:gdLst>
                <a:gd name="connsiteX0" fmla="*/ 0 w 369855"/>
                <a:gd name="connsiteY0" fmla="*/ 297782 h 366830"/>
                <a:gd name="connsiteX1" fmla="*/ 58102 w 369855"/>
                <a:gd name="connsiteY1" fmla="*/ 366830 h 366830"/>
                <a:gd name="connsiteX2" fmla="*/ 369856 w 369855"/>
                <a:gd name="connsiteY2" fmla="*/ 35380 h 366830"/>
                <a:gd name="connsiteX3" fmla="*/ 277654 w 369855"/>
                <a:gd name="connsiteY3" fmla="*/ 27201 h 366830"/>
                <a:gd name="connsiteX4" fmla="*/ 223171 w 369855"/>
                <a:gd name="connsiteY4" fmla="*/ 0 h 366830"/>
                <a:gd name="connsiteX5" fmla="*/ 0 w 369855"/>
                <a:gd name="connsiteY5" fmla="*/ 297782 h 36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9855" h="366830">
                  <a:moveTo>
                    <a:pt x="0" y="297782"/>
                  </a:moveTo>
                  <a:lnTo>
                    <a:pt x="58102" y="366830"/>
                  </a:lnTo>
                  <a:lnTo>
                    <a:pt x="369856" y="35380"/>
                  </a:lnTo>
                  <a:cubicBezTo>
                    <a:pt x="369856" y="35380"/>
                    <a:pt x="303086" y="37948"/>
                    <a:pt x="277654" y="27201"/>
                  </a:cubicBezTo>
                  <a:cubicBezTo>
                    <a:pt x="252222" y="16454"/>
                    <a:pt x="223171" y="0"/>
                    <a:pt x="223171" y="0"/>
                  </a:cubicBezTo>
                  <a:lnTo>
                    <a:pt x="0" y="29778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5" name="Forma Livre 44">
              <a:extLst>
                <a:ext uri="{FF2B5EF4-FFF2-40B4-BE49-F238E27FC236}">
                  <a16:creationId xmlns:a16="http://schemas.microsoft.com/office/drawing/2014/main" id="{849F620C-2953-C146-EB0A-C765AFBBA161}"/>
                </a:ext>
              </a:extLst>
            </p:cNvPr>
            <p:cNvSpPr/>
            <p:nvPr/>
          </p:nvSpPr>
          <p:spPr>
            <a:xfrm>
              <a:off x="2012632" y="2530065"/>
              <a:ext cx="210502" cy="167769"/>
            </a:xfrm>
            <a:custGeom>
              <a:avLst/>
              <a:gdLst>
                <a:gd name="connsiteX0" fmla="*/ 145542 w 210502"/>
                <a:gd name="connsiteY0" fmla="*/ 95 h 167769"/>
                <a:gd name="connsiteX1" fmla="*/ 88392 w 210502"/>
                <a:gd name="connsiteY1" fmla="*/ 27296 h 167769"/>
                <a:gd name="connsiteX2" fmla="*/ 0 w 210502"/>
                <a:gd name="connsiteY2" fmla="*/ 43274 h 167769"/>
                <a:gd name="connsiteX3" fmla="*/ 112490 w 210502"/>
                <a:gd name="connsiteY3" fmla="*/ 167770 h 167769"/>
                <a:gd name="connsiteX4" fmla="*/ 210502 w 210502"/>
                <a:gd name="connsiteY4" fmla="*/ 66385 h 167769"/>
                <a:gd name="connsiteX5" fmla="*/ 145542 w 210502"/>
                <a:gd name="connsiteY5" fmla="*/ 0 h 16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502" h="167769">
                  <a:moveTo>
                    <a:pt x="145542" y="95"/>
                  </a:moveTo>
                  <a:cubicBezTo>
                    <a:pt x="145542" y="95"/>
                    <a:pt x="122396" y="14837"/>
                    <a:pt x="88392" y="27296"/>
                  </a:cubicBezTo>
                  <a:cubicBezTo>
                    <a:pt x="54388" y="39755"/>
                    <a:pt x="0" y="43274"/>
                    <a:pt x="0" y="43274"/>
                  </a:cubicBezTo>
                  <a:lnTo>
                    <a:pt x="112490" y="167770"/>
                  </a:lnTo>
                  <a:lnTo>
                    <a:pt x="210502" y="66385"/>
                  </a:lnTo>
                  <a:lnTo>
                    <a:pt x="14554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46" name="Forma Livre 45">
              <a:extLst>
                <a:ext uri="{FF2B5EF4-FFF2-40B4-BE49-F238E27FC236}">
                  <a16:creationId xmlns:a16="http://schemas.microsoft.com/office/drawing/2014/main" id="{B27ACD3F-E948-5545-30B9-032F2E98CC0D}"/>
                </a:ext>
              </a:extLst>
            </p:cNvPr>
            <p:cNvSpPr/>
            <p:nvPr/>
          </p:nvSpPr>
          <p:spPr>
            <a:xfrm>
              <a:off x="1457863" y="2557391"/>
              <a:ext cx="563627" cy="437845"/>
            </a:xfrm>
            <a:custGeom>
              <a:avLst/>
              <a:gdLst>
                <a:gd name="connsiteX0" fmla="*/ 493047 w 563627"/>
                <a:gd name="connsiteY0" fmla="*/ 231367 h 437845"/>
                <a:gd name="connsiteX1" fmla="*/ 178722 w 563627"/>
                <a:gd name="connsiteY1" fmla="*/ 126368 h 437845"/>
                <a:gd name="connsiteX2" fmla="*/ 137003 w 563627"/>
                <a:gd name="connsiteY2" fmla="*/ 437845 h 437845"/>
                <a:gd name="connsiteX3" fmla="*/ 19369 w 563627"/>
                <a:gd name="connsiteY3" fmla="*/ 122849 h 437845"/>
                <a:gd name="connsiteX4" fmla="*/ 342362 w 563627"/>
                <a:gd name="connsiteY4" fmla="*/ 14236 h 437845"/>
                <a:gd name="connsiteX5" fmla="*/ 563628 w 563627"/>
                <a:gd name="connsiteY5" fmla="*/ 178772 h 437845"/>
                <a:gd name="connsiteX6" fmla="*/ 492952 w 563627"/>
                <a:gd name="connsiteY6" fmla="*/ 231367 h 43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3627" h="437845">
                  <a:moveTo>
                    <a:pt x="493047" y="231367"/>
                  </a:moveTo>
                  <a:cubicBezTo>
                    <a:pt x="493047" y="231367"/>
                    <a:pt x="324360" y="53420"/>
                    <a:pt x="178722" y="126368"/>
                  </a:cubicBezTo>
                  <a:cubicBezTo>
                    <a:pt x="-13397" y="222617"/>
                    <a:pt x="137003" y="437845"/>
                    <a:pt x="137003" y="437845"/>
                  </a:cubicBezTo>
                  <a:cubicBezTo>
                    <a:pt x="137003" y="437845"/>
                    <a:pt x="-61498" y="319627"/>
                    <a:pt x="19369" y="122849"/>
                  </a:cubicBezTo>
                  <a:cubicBezTo>
                    <a:pt x="81091" y="-27231"/>
                    <a:pt x="259304" y="-6022"/>
                    <a:pt x="342362" y="14236"/>
                  </a:cubicBezTo>
                  <a:cubicBezTo>
                    <a:pt x="447137" y="39820"/>
                    <a:pt x="563628" y="178772"/>
                    <a:pt x="563628" y="178772"/>
                  </a:cubicBezTo>
                  <a:lnTo>
                    <a:pt x="492952" y="2313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7" name="Forma Livre 46">
              <a:extLst>
                <a:ext uri="{FF2B5EF4-FFF2-40B4-BE49-F238E27FC236}">
                  <a16:creationId xmlns:a16="http://schemas.microsoft.com/office/drawing/2014/main" id="{2BA31987-1DA9-B9F9-EB26-63DDC4955C59}"/>
                </a:ext>
              </a:extLst>
            </p:cNvPr>
            <p:cNvSpPr/>
            <p:nvPr/>
          </p:nvSpPr>
          <p:spPr>
            <a:xfrm>
              <a:off x="1569925" y="2736163"/>
              <a:ext cx="358124" cy="287502"/>
            </a:xfrm>
            <a:custGeom>
              <a:avLst/>
              <a:gdLst>
                <a:gd name="connsiteX0" fmla="*/ 46086 w 358124"/>
                <a:gd name="connsiteY0" fmla="*/ 0 h 287502"/>
                <a:gd name="connsiteX1" fmla="*/ 141145 w 358124"/>
                <a:gd name="connsiteY1" fmla="*/ 148653 h 287502"/>
                <a:gd name="connsiteX2" fmla="*/ 358125 w 358124"/>
                <a:gd name="connsiteY2" fmla="*/ 107757 h 287502"/>
                <a:gd name="connsiteX3" fmla="*/ 296593 w 358124"/>
                <a:gd name="connsiteY3" fmla="*/ 250989 h 287502"/>
                <a:gd name="connsiteX4" fmla="*/ 92377 w 358124"/>
                <a:gd name="connsiteY4" fmla="*/ 259073 h 287502"/>
                <a:gd name="connsiteX5" fmla="*/ 45990 w 358124"/>
                <a:gd name="connsiteY5" fmla="*/ 0 h 28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124" h="287502">
                  <a:moveTo>
                    <a:pt x="46086" y="0"/>
                  </a:moveTo>
                  <a:cubicBezTo>
                    <a:pt x="46086" y="0"/>
                    <a:pt x="19320" y="136194"/>
                    <a:pt x="141145" y="148653"/>
                  </a:cubicBezTo>
                  <a:cubicBezTo>
                    <a:pt x="262970" y="161112"/>
                    <a:pt x="358125" y="107757"/>
                    <a:pt x="358125" y="107757"/>
                  </a:cubicBezTo>
                  <a:lnTo>
                    <a:pt x="296593" y="250989"/>
                  </a:lnTo>
                  <a:cubicBezTo>
                    <a:pt x="296593" y="250989"/>
                    <a:pt x="182484" y="327456"/>
                    <a:pt x="92377" y="259073"/>
                  </a:cubicBezTo>
                  <a:cubicBezTo>
                    <a:pt x="-83645" y="125542"/>
                    <a:pt x="45990" y="0"/>
                    <a:pt x="4599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8" name="Forma Livre 47">
              <a:extLst>
                <a:ext uri="{FF2B5EF4-FFF2-40B4-BE49-F238E27FC236}">
                  <a16:creationId xmlns:a16="http://schemas.microsoft.com/office/drawing/2014/main" id="{A58DC0C1-9462-836C-FDBD-D5AF12546AD2}"/>
                </a:ext>
              </a:extLst>
            </p:cNvPr>
            <p:cNvSpPr/>
            <p:nvPr/>
          </p:nvSpPr>
          <p:spPr>
            <a:xfrm>
              <a:off x="2525839" y="2148515"/>
              <a:ext cx="340036" cy="449836"/>
            </a:xfrm>
            <a:custGeom>
              <a:avLst/>
              <a:gdLst>
                <a:gd name="connsiteX0" fmla="*/ 0 w 340036"/>
                <a:gd name="connsiteY0" fmla="*/ 449836 h 449836"/>
                <a:gd name="connsiteX1" fmla="*/ 158306 w 340036"/>
                <a:gd name="connsiteY1" fmla="*/ 379362 h 449836"/>
                <a:gd name="connsiteX2" fmla="*/ 302038 w 340036"/>
                <a:gd name="connsiteY2" fmla="*/ 256102 h 449836"/>
                <a:gd name="connsiteX3" fmla="*/ 336137 w 340036"/>
                <a:gd name="connsiteY3" fmla="*/ 111348 h 449836"/>
                <a:gd name="connsiteX4" fmla="*/ 227267 w 340036"/>
                <a:gd name="connsiteY4" fmla="*/ 71308 h 449836"/>
                <a:gd name="connsiteX5" fmla="*/ 223647 w 340036"/>
                <a:gd name="connsiteY5" fmla="*/ 176973 h 449836"/>
                <a:gd name="connsiteX6" fmla="*/ 187357 w 340036"/>
                <a:gd name="connsiteY6" fmla="*/ 220247 h 449836"/>
                <a:gd name="connsiteX7" fmla="*/ 195834 w 340036"/>
                <a:gd name="connsiteY7" fmla="*/ 65411 h 449836"/>
                <a:gd name="connsiteX8" fmla="*/ 119063 w 340036"/>
                <a:gd name="connsiteY8" fmla="*/ 4828 h 449836"/>
                <a:gd name="connsiteX9" fmla="*/ 110966 w 340036"/>
                <a:gd name="connsiteY9" fmla="*/ 256102 h 449836"/>
                <a:gd name="connsiteX10" fmla="*/ 95 w 340036"/>
                <a:gd name="connsiteY10" fmla="*/ 449836 h 44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0036" h="449836">
                  <a:moveTo>
                    <a:pt x="0" y="449836"/>
                  </a:moveTo>
                  <a:cubicBezTo>
                    <a:pt x="0" y="449836"/>
                    <a:pt x="94774" y="410367"/>
                    <a:pt x="158306" y="379362"/>
                  </a:cubicBezTo>
                  <a:cubicBezTo>
                    <a:pt x="221837" y="348357"/>
                    <a:pt x="275273" y="309838"/>
                    <a:pt x="302038" y="256102"/>
                  </a:cubicBezTo>
                  <a:cubicBezTo>
                    <a:pt x="328803" y="202366"/>
                    <a:pt x="348806" y="139310"/>
                    <a:pt x="336137" y="111348"/>
                  </a:cubicBezTo>
                  <a:cubicBezTo>
                    <a:pt x="323469" y="83387"/>
                    <a:pt x="232696" y="62939"/>
                    <a:pt x="227267" y="71308"/>
                  </a:cubicBezTo>
                  <a:cubicBezTo>
                    <a:pt x="221837" y="79678"/>
                    <a:pt x="240411" y="130750"/>
                    <a:pt x="223647" y="176973"/>
                  </a:cubicBezTo>
                  <a:cubicBezTo>
                    <a:pt x="209741" y="215206"/>
                    <a:pt x="187357" y="220247"/>
                    <a:pt x="187357" y="220247"/>
                  </a:cubicBezTo>
                  <a:cubicBezTo>
                    <a:pt x="187357" y="220247"/>
                    <a:pt x="213265" y="109922"/>
                    <a:pt x="195834" y="65411"/>
                  </a:cubicBezTo>
                  <a:cubicBezTo>
                    <a:pt x="178308" y="20901"/>
                    <a:pt x="129921" y="-12957"/>
                    <a:pt x="119063" y="4828"/>
                  </a:cubicBezTo>
                  <a:cubicBezTo>
                    <a:pt x="108204" y="22613"/>
                    <a:pt x="142589" y="111348"/>
                    <a:pt x="110966" y="256102"/>
                  </a:cubicBezTo>
                  <a:cubicBezTo>
                    <a:pt x="75248" y="419402"/>
                    <a:pt x="95" y="449836"/>
                    <a:pt x="95" y="4498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9" name="Forma Livre 48">
              <a:extLst>
                <a:ext uri="{FF2B5EF4-FFF2-40B4-BE49-F238E27FC236}">
                  <a16:creationId xmlns:a16="http://schemas.microsoft.com/office/drawing/2014/main" id="{07100872-6C80-29C7-EF42-5C83F061DA16}"/>
                </a:ext>
              </a:extLst>
            </p:cNvPr>
            <p:cNvSpPr/>
            <p:nvPr/>
          </p:nvSpPr>
          <p:spPr>
            <a:xfrm>
              <a:off x="2693860" y="2067937"/>
              <a:ext cx="163838" cy="144307"/>
            </a:xfrm>
            <a:custGeom>
              <a:avLst/>
              <a:gdLst>
                <a:gd name="connsiteX0" fmla="*/ 0 w 163838"/>
                <a:gd name="connsiteY0" fmla="*/ 49266 h 144307"/>
                <a:gd name="connsiteX1" fmla="*/ 104203 w 163838"/>
                <a:gd name="connsiteY1" fmla="*/ 0 h 144307"/>
                <a:gd name="connsiteX2" fmla="*/ 158972 w 163838"/>
                <a:gd name="connsiteY2" fmla="*/ 142376 h 144307"/>
                <a:gd name="connsiteX3" fmla="*/ 0 w 163838"/>
                <a:gd name="connsiteY3" fmla="*/ 49266 h 14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838" h="144307">
                  <a:moveTo>
                    <a:pt x="0" y="49266"/>
                  </a:moveTo>
                  <a:lnTo>
                    <a:pt x="104203" y="0"/>
                  </a:lnTo>
                  <a:cubicBezTo>
                    <a:pt x="104203" y="0"/>
                    <a:pt x="184023" y="124591"/>
                    <a:pt x="158972" y="142376"/>
                  </a:cubicBezTo>
                  <a:cubicBezTo>
                    <a:pt x="133921" y="160161"/>
                    <a:pt x="0" y="49266"/>
                    <a:pt x="0" y="49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0" name="Forma Livre 49">
              <a:extLst>
                <a:ext uri="{FF2B5EF4-FFF2-40B4-BE49-F238E27FC236}">
                  <a16:creationId xmlns:a16="http://schemas.microsoft.com/office/drawing/2014/main" id="{486199F0-1A34-9226-795B-83CED3A4DEBF}"/>
                </a:ext>
              </a:extLst>
            </p:cNvPr>
            <p:cNvSpPr/>
            <p:nvPr/>
          </p:nvSpPr>
          <p:spPr>
            <a:xfrm>
              <a:off x="1546288" y="3003130"/>
              <a:ext cx="245459" cy="238529"/>
            </a:xfrm>
            <a:custGeom>
              <a:avLst/>
              <a:gdLst>
                <a:gd name="connsiteX0" fmla="*/ 0 w 245459"/>
                <a:gd name="connsiteY0" fmla="*/ 0 h 238529"/>
                <a:gd name="connsiteX1" fmla="*/ 245459 w 245459"/>
                <a:gd name="connsiteY1" fmla="*/ 238530 h 238529"/>
                <a:gd name="connsiteX2" fmla="*/ 210502 w 245459"/>
                <a:gd name="connsiteY2" fmla="*/ 129917 h 238529"/>
                <a:gd name="connsiteX3" fmla="*/ 214122 w 245459"/>
                <a:gd name="connsiteY3" fmla="*/ 50787 h 238529"/>
                <a:gd name="connsiteX4" fmla="*/ 114300 w 245459"/>
                <a:gd name="connsiteY4" fmla="*/ 45461 h 238529"/>
                <a:gd name="connsiteX5" fmla="*/ 0 w 245459"/>
                <a:gd name="connsiteY5" fmla="*/ 0 h 23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459" h="238529">
                  <a:moveTo>
                    <a:pt x="0" y="0"/>
                  </a:moveTo>
                  <a:lnTo>
                    <a:pt x="245459" y="238530"/>
                  </a:lnTo>
                  <a:cubicBezTo>
                    <a:pt x="245459" y="238530"/>
                    <a:pt x="214122" y="173476"/>
                    <a:pt x="210502" y="129917"/>
                  </a:cubicBezTo>
                  <a:cubicBezTo>
                    <a:pt x="206883" y="86358"/>
                    <a:pt x="214122" y="50787"/>
                    <a:pt x="214122" y="50787"/>
                  </a:cubicBezTo>
                  <a:cubicBezTo>
                    <a:pt x="214122" y="50787"/>
                    <a:pt x="158877" y="56114"/>
                    <a:pt x="114300" y="45461"/>
                  </a:cubicBezTo>
                  <a:cubicBezTo>
                    <a:pt x="69818" y="34809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1" name="Forma Livre 50">
              <a:extLst>
                <a:ext uri="{FF2B5EF4-FFF2-40B4-BE49-F238E27FC236}">
                  <a16:creationId xmlns:a16="http://schemas.microsoft.com/office/drawing/2014/main" id="{45E6FF8E-6F54-1FEC-4D4A-6F4FBC148692}"/>
                </a:ext>
              </a:extLst>
            </p:cNvPr>
            <p:cNvSpPr/>
            <p:nvPr/>
          </p:nvSpPr>
          <p:spPr>
            <a:xfrm>
              <a:off x="2136076" y="3459646"/>
              <a:ext cx="254222" cy="293597"/>
            </a:xfrm>
            <a:custGeom>
              <a:avLst/>
              <a:gdLst>
                <a:gd name="connsiteX0" fmla="*/ 0 w 254222"/>
                <a:gd name="connsiteY0" fmla="*/ 128205 h 293597"/>
                <a:gd name="connsiteX1" fmla="*/ 33052 w 254222"/>
                <a:gd name="connsiteY1" fmla="*/ 66195 h 293597"/>
                <a:gd name="connsiteX2" fmla="*/ 49054 w 254222"/>
                <a:gd name="connsiteY2" fmla="*/ 0 h 293597"/>
                <a:gd name="connsiteX3" fmla="*/ 105346 w 254222"/>
                <a:gd name="connsiteY3" fmla="*/ 110325 h 293597"/>
                <a:gd name="connsiteX4" fmla="*/ 128683 w 254222"/>
                <a:gd name="connsiteY4" fmla="*/ 21304 h 293597"/>
                <a:gd name="connsiteX5" fmla="*/ 197929 w 254222"/>
                <a:gd name="connsiteY5" fmla="*/ 15978 h 293597"/>
                <a:gd name="connsiteX6" fmla="*/ 254222 w 254222"/>
                <a:gd name="connsiteY6" fmla="*/ 56874 h 293597"/>
                <a:gd name="connsiteX7" fmla="*/ 97155 w 254222"/>
                <a:gd name="connsiteY7" fmla="*/ 293597 h 293597"/>
                <a:gd name="connsiteX8" fmla="*/ 190 w 254222"/>
                <a:gd name="connsiteY8" fmla="*/ 128110 h 29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222" h="293597">
                  <a:moveTo>
                    <a:pt x="0" y="128205"/>
                  </a:moveTo>
                  <a:cubicBezTo>
                    <a:pt x="0" y="128205"/>
                    <a:pt x="18193" y="101480"/>
                    <a:pt x="33052" y="66195"/>
                  </a:cubicBezTo>
                  <a:cubicBezTo>
                    <a:pt x="47911" y="30910"/>
                    <a:pt x="49054" y="0"/>
                    <a:pt x="49054" y="0"/>
                  </a:cubicBezTo>
                  <a:lnTo>
                    <a:pt x="105346" y="110325"/>
                  </a:lnTo>
                  <a:lnTo>
                    <a:pt x="128683" y="21304"/>
                  </a:lnTo>
                  <a:cubicBezTo>
                    <a:pt x="128683" y="21304"/>
                    <a:pt x="161639" y="8845"/>
                    <a:pt x="197929" y="15978"/>
                  </a:cubicBezTo>
                  <a:cubicBezTo>
                    <a:pt x="234220" y="23111"/>
                    <a:pt x="254222" y="56874"/>
                    <a:pt x="254222" y="56874"/>
                  </a:cubicBezTo>
                  <a:lnTo>
                    <a:pt x="97155" y="293597"/>
                  </a:lnTo>
                  <a:lnTo>
                    <a:pt x="190" y="1281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2" name="Forma Livre 51">
              <a:extLst>
                <a:ext uri="{FF2B5EF4-FFF2-40B4-BE49-F238E27FC236}">
                  <a16:creationId xmlns:a16="http://schemas.microsoft.com/office/drawing/2014/main" id="{6A05968C-9190-6F03-ED5A-211422ADE71E}"/>
                </a:ext>
              </a:extLst>
            </p:cNvPr>
            <p:cNvSpPr/>
            <p:nvPr/>
          </p:nvSpPr>
          <p:spPr>
            <a:xfrm>
              <a:off x="2264568" y="2726462"/>
              <a:ext cx="627284" cy="302714"/>
            </a:xfrm>
            <a:custGeom>
              <a:avLst/>
              <a:gdLst>
                <a:gd name="connsiteX0" fmla="*/ 95 w 627284"/>
                <a:gd name="connsiteY0" fmla="*/ 101480 h 302714"/>
                <a:gd name="connsiteX1" fmla="*/ 92869 w 627284"/>
                <a:gd name="connsiteY1" fmla="*/ 0 h 302714"/>
                <a:gd name="connsiteX2" fmla="*/ 410432 w 627284"/>
                <a:gd name="connsiteY2" fmla="*/ 170528 h 302714"/>
                <a:gd name="connsiteX3" fmla="*/ 579215 w 627284"/>
                <a:gd name="connsiteY3" fmla="*/ 9701 h 302714"/>
                <a:gd name="connsiteX4" fmla="*/ 586454 w 627284"/>
                <a:gd name="connsiteY4" fmla="*/ 224264 h 302714"/>
                <a:gd name="connsiteX5" fmla="*/ 0 w 627284"/>
                <a:gd name="connsiteY5" fmla="*/ 101480 h 30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7284" h="302714">
                  <a:moveTo>
                    <a:pt x="95" y="101480"/>
                  </a:moveTo>
                  <a:lnTo>
                    <a:pt x="92869" y="0"/>
                  </a:lnTo>
                  <a:cubicBezTo>
                    <a:pt x="92869" y="0"/>
                    <a:pt x="301371" y="164061"/>
                    <a:pt x="410432" y="170528"/>
                  </a:cubicBezTo>
                  <a:cubicBezTo>
                    <a:pt x="597313" y="181560"/>
                    <a:pt x="579215" y="9701"/>
                    <a:pt x="579215" y="9701"/>
                  </a:cubicBezTo>
                  <a:cubicBezTo>
                    <a:pt x="579215" y="9701"/>
                    <a:pt x="682371" y="114129"/>
                    <a:pt x="586454" y="224264"/>
                  </a:cubicBezTo>
                  <a:cubicBezTo>
                    <a:pt x="385000" y="455661"/>
                    <a:pt x="0" y="101480"/>
                    <a:pt x="0" y="101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3" name="Forma Livre 52">
              <a:extLst>
                <a:ext uri="{FF2B5EF4-FFF2-40B4-BE49-F238E27FC236}">
                  <a16:creationId xmlns:a16="http://schemas.microsoft.com/office/drawing/2014/main" id="{257B32AD-6918-940C-3B54-408AE03F4ADA}"/>
                </a:ext>
              </a:extLst>
            </p:cNvPr>
            <p:cNvSpPr/>
            <p:nvPr/>
          </p:nvSpPr>
          <p:spPr>
            <a:xfrm>
              <a:off x="2290286" y="3290926"/>
              <a:ext cx="328041" cy="194970"/>
            </a:xfrm>
            <a:custGeom>
              <a:avLst/>
              <a:gdLst>
                <a:gd name="connsiteX0" fmla="*/ 0 w 328041"/>
                <a:gd name="connsiteY0" fmla="*/ 146466 h 194970"/>
                <a:gd name="connsiteX1" fmla="*/ 119729 w 328041"/>
                <a:gd name="connsiteY1" fmla="*/ 65529 h 194970"/>
                <a:gd name="connsiteX2" fmla="*/ 328041 w 328041"/>
                <a:gd name="connsiteY2" fmla="*/ 0 h 194970"/>
                <a:gd name="connsiteX3" fmla="*/ 233077 w 328041"/>
                <a:gd name="connsiteY3" fmla="*/ 85407 h 194970"/>
                <a:gd name="connsiteX4" fmla="*/ 135922 w 328041"/>
                <a:gd name="connsiteY4" fmla="*/ 194971 h 194970"/>
                <a:gd name="connsiteX5" fmla="*/ 79820 w 328041"/>
                <a:gd name="connsiteY5" fmla="*/ 154455 h 194970"/>
                <a:gd name="connsiteX6" fmla="*/ 0 w 328041"/>
                <a:gd name="connsiteY6" fmla="*/ 146371 h 19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041" h="194970">
                  <a:moveTo>
                    <a:pt x="0" y="146466"/>
                  </a:moveTo>
                  <a:cubicBezTo>
                    <a:pt x="0" y="146466"/>
                    <a:pt x="42196" y="98532"/>
                    <a:pt x="119729" y="65529"/>
                  </a:cubicBezTo>
                  <a:cubicBezTo>
                    <a:pt x="214122" y="25394"/>
                    <a:pt x="328041" y="0"/>
                    <a:pt x="328041" y="0"/>
                  </a:cubicBezTo>
                  <a:cubicBezTo>
                    <a:pt x="328041" y="0"/>
                    <a:pt x="275177" y="42893"/>
                    <a:pt x="233077" y="85407"/>
                  </a:cubicBezTo>
                  <a:cubicBezTo>
                    <a:pt x="190976" y="127920"/>
                    <a:pt x="135922" y="194971"/>
                    <a:pt x="135922" y="194971"/>
                  </a:cubicBezTo>
                  <a:cubicBezTo>
                    <a:pt x="135922" y="194971"/>
                    <a:pt x="105061" y="163014"/>
                    <a:pt x="79820" y="154455"/>
                  </a:cubicBezTo>
                  <a:cubicBezTo>
                    <a:pt x="44768" y="142471"/>
                    <a:pt x="0" y="146371"/>
                    <a:pt x="0" y="1463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2" name="Forma Livre 91">
              <a:extLst>
                <a:ext uri="{FF2B5EF4-FFF2-40B4-BE49-F238E27FC236}">
                  <a16:creationId xmlns:a16="http://schemas.microsoft.com/office/drawing/2014/main" id="{4A3D9288-B66A-4520-8A7A-6D87A8D8AD0A}"/>
                </a:ext>
              </a:extLst>
            </p:cNvPr>
            <p:cNvSpPr/>
            <p:nvPr/>
          </p:nvSpPr>
          <p:spPr>
            <a:xfrm>
              <a:off x="2476309" y="3057436"/>
              <a:ext cx="201271" cy="238529"/>
            </a:xfrm>
            <a:custGeom>
              <a:avLst/>
              <a:gdLst>
                <a:gd name="connsiteX0" fmla="*/ 0 w 201271"/>
                <a:gd name="connsiteY0" fmla="*/ 238530 h 238529"/>
                <a:gd name="connsiteX1" fmla="*/ 80772 w 201271"/>
                <a:gd name="connsiteY1" fmla="*/ 131724 h 238529"/>
                <a:gd name="connsiteX2" fmla="*/ 80772 w 201271"/>
                <a:gd name="connsiteY2" fmla="*/ 0 h 238529"/>
                <a:gd name="connsiteX3" fmla="*/ 200501 w 201271"/>
                <a:gd name="connsiteY3" fmla="*/ 14266 h 238529"/>
                <a:gd name="connsiteX4" fmla="*/ 151543 w 201271"/>
                <a:gd name="connsiteY4" fmla="*/ 184128 h 238529"/>
                <a:gd name="connsiteX5" fmla="*/ 0 w 201271"/>
                <a:gd name="connsiteY5" fmla="*/ 238530 h 23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271" h="238529">
                  <a:moveTo>
                    <a:pt x="0" y="238530"/>
                  </a:moveTo>
                  <a:cubicBezTo>
                    <a:pt x="0" y="238530"/>
                    <a:pt x="64484" y="188693"/>
                    <a:pt x="80772" y="131724"/>
                  </a:cubicBezTo>
                  <a:cubicBezTo>
                    <a:pt x="97060" y="74755"/>
                    <a:pt x="80772" y="0"/>
                    <a:pt x="80772" y="0"/>
                  </a:cubicBezTo>
                  <a:lnTo>
                    <a:pt x="200501" y="14266"/>
                  </a:lnTo>
                  <a:cubicBezTo>
                    <a:pt x="200501" y="14266"/>
                    <a:pt x="211360" y="133341"/>
                    <a:pt x="151543" y="184128"/>
                  </a:cubicBezTo>
                  <a:cubicBezTo>
                    <a:pt x="91631" y="234916"/>
                    <a:pt x="0" y="238530"/>
                    <a:pt x="0" y="238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3" name="Forma Livre 92">
              <a:extLst>
                <a:ext uri="{FF2B5EF4-FFF2-40B4-BE49-F238E27FC236}">
                  <a16:creationId xmlns:a16="http://schemas.microsoft.com/office/drawing/2014/main" id="{1462CB1D-90D5-EDC9-E6EC-7CF4A560A188}"/>
                </a:ext>
              </a:extLst>
            </p:cNvPr>
            <p:cNvSpPr/>
            <p:nvPr/>
          </p:nvSpPr>
          <p:spPr>
            <a:xfrm>
              <a:off x="2117883" y="3183834"/>
              <a:ext cx="234124" cy="315281"/>
            </a:xfrm>
            <a:custGeom>
              <a:avLst/>
              <a:gdLst>
                <a:gd name="connsiteX0" fmla="*/ 115157 w 234124"/>
                <a:gd name="connsiteY0" fmla="*/ 0 h 315281"/>
                <a:gd name="connsiteX1" fmla="*/ 159734 w 234124"/>
                <a:gd name="connsiteY1" fmla="*/ 83695 h 315281"/>
                <a:gd name="connsiteX2" fmla="*/ 234125 w 234124"/>
                <a:gd name="connsiteY2" fmla="*/ 144183 h 315281"/>
                <a:gd name="connsiteX3" fmla="*/ 146780 w 234124"/>
                <a:gd name="connsiteY3" fmla="*/ 238530 h 315281"/>
                <a:gd name="connsiteX4" fmla="*/ 117062 w 234124"/>
                <a:gd name="connsiteY4" fmla="*/ 315282 h 315281"/>
                <a:gd name="connsiteX5" fmla="*/ 61722 w 234124"/>
                <a:gd name="connsiteY5" fmla="*/ 199346 h 315281"/>
                <a:gd name="connsiteX6" fmla="*/ 0 w 234124"/>
                <a:gd name="connsiteY6" fmla="*/ 151126 h 315281"/>
                <a:gd name="connsiteX7" fmla="*/ 81629 w 234124"/>
                <a:gd name="connsiteY7" fmla="*/ 78369 h 315281"/>
                <a:gd name="connsiteX8" fmla="*/ 115062 w 234124"/>
                <a:gd name="connsiteY8" fmla="*/ 95 h 31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124" h="315281">
                  <a:moveTo>
                    <a:pt x="115157" y="0"/>
                  </a:moveTo>
                  <a:cubicBezTo>
                    <a:pt x="115157" y="0"/>
                    <a:pt x="127064" y="51644"/>
                    <a:pt x="159734" y="83695"/>
                  </a:cubicBezTo>
                  <a:cubicBezTo>
                    <a:pt x="192405" y="115746"/>
                    <a:pt x="234125" y="144183"/>
                    <a:pt x="234125" y="144183"/>
                  </a:cubicBezTo>
                  <a:cubicBezTo>
                    <a:pt x="234125" y="144183"/>
                    <a:pt x="164687" y="195827"/>
                    <a:pt x="146780" y="238530"/>
                  </a:cubicBezTo>
                  <a:cubicBezTo>
                    <a:pt x="128873" y="281233"/>
                    <a:pt x="117062" y="315282"/>
                    <a:pt x="117062" y="315282"/>
                  </a:cubicBezTo>
                  <a:cubicBezTo>
                    <a:pt x="117062" y="315282"/>
                    <a:pt x="87154" y="224264"/>
                    <a:pt x="61722" y="199346"/>
                  </a:cubicBezTo>
                  <a:cubicBezTo>
                    <a:pt x="36290" y="174427"/>
                    <a:pt x="0" y="151126"/>
                    <a:pt x="0" y="151126"/>
                  </a:cubicBezTo>
                  <a:cubicBezTo>
                    <a:pt x="0" y="151126"/>
                    <a:pt x="59912" y="112227"/>
                    <a:pt x="81629" y="78369"/>
                  </a:cubicBezTo>
                  <a:cubicBezTo>
                    <a:pt x="103442" y="44510"/>
                    <a:pt x="115062" y="95"/>
                    <a:pt x="115062" y="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4" name="Forma Livre 93">
              <a:extLst>
                <a:ext uri="{FF2B5EF4-FFF2-40B4-BE49-F238E27FC236}">
                  <a16:creationId xmlns:a16="http://schemas.microsoft.com/office/drawing/2014/main" id="{73834B08-F624-7DF6-2E1E-B80E049A555E}"/>
                </a:ext>
              </a:extLst>
            </p:cNvPr>
            <p:cNvSpPr/>
            <p:nvPr/>
          </p:nvSpPr>
          <p:spPr>
            <a:xfrm>
              <a:off x="2164079" y="2849816"/>
              <a:ext cx="130778" cy="173856"/>
            </a:xfrm>
            <a:custGeom>
              <a:avLst/>
              <a:gdLst>
                <a:gd name="connsiteX0" fmla="*/ 68961 w 130778"/>
                <a:gd name="connsiteY0" fmla="*/ 173762 h 173856"/>
                <a:gd name="connsiteX1" fmla="*/ 91726 w 130778"/>
                <a:gd name="connsiteY1" fmla="*/ 102526 h 173856"/>
                <a:gd name="connsiteX2" fmla="*/ 130778 w 130778"/>
                <a:gd name="connsiteY2" fmla="*/ 48885 h 173856"/>
                <a:gd name="connsiteX3" fmla="*/ 77343 w 130778"/>
                <a:gd name="connsiteY3" fmla="*/ 0 h 173856"/>
                <a:gd name="connsiteX4" fmla="*/ 0 w 130778"/>
                <a:gd name="connsiteY4" fmla="*/ 70950 h 173856"/>
                <a:gd name="connsiteX5" fmla="*/ 35433 w 130778"/>
                <a:gd name="connsiteY5" fmla="*/ 111086 h 173856"/>
                <a:gd name="connsiteX6" fmla="*/ 68866 w 130778"/>
                <a:gd name="connsiteY6" fmla="*/ 173857 h 17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778" h="173856">
                  <a:moveTo>
                    <a:pt x="68961" y="173762"/>
                  </a:moveTo>
                  <a:cubicBezTo>
                    <a:pt x="68961" y="173762"/>
                    <a:pt x="73533" y="135338"/>
                    <a:pt x="91726" y="102526"/>
                  </a:cubicBezTo>
                  <a:cubicBezTo>
                    <a:pt x="109919" y="69714"/>
                    <a:pt x="130778" y="48885"/>
                    <a:pt x="130778" y="48885"/>
                  </a:cubicBezTo>
                  <a:lnTo>
                    <a:pt x="77343" y="0"/>
                  </a:lnTo>
                  <a:lnTo>
                    <a:pt x="0" y="70950"/>
                  </a:lnTo>
                  <a:cubicBezTo>
                    <a:pt x="0" y="70950"/>
                    <a:pt x="19431" y="90352"/>
                    <a:pt x="35433" y="111086"/>
                  </a:cubicBezTo>
                  <a:cubicBezTo>
                    <a:pt x="51435" y="131819"/>
                    <a:pt x="68866" y="173857"/>
                    <a:pt x="68866" y="1738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96" name="Retângulo 95">
            <a:extLst>
              <a:ext uri="{FF2B5EF4-FFF2-40B4-BE49-F238E27FC236}">
                <a16:creationId xmlns:a16="http://schemas.microsoft.com/office/drawing/2014/main" id="{080226DC-F264-50C8-3F5C-E9C95E500A58}"/>
              </a:ext>
            </a:extLst>
          </p:cNvPr>
          <p:cNvSpPr/>
          <p:nvPr userDrawn="1"/>
        </p:nvSpPr>
        <p:spPr>
          <a:xfrm>
            <a:off x="0" y="5264697"/>
            <a:ext cx="9153270" cy="4503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exto 168">
            <a:extLst>
              <a:ext uri="{FF2B5EF4-FFF2-40B4-BE49-F238E27FC236}">
                <a16:creationId xmlns:a16="http://schemas.microsoft.com/office/drawing/2014/main" id="{14231702-63A4-46D1-F5F5-8AD1EA8A0B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7856" y="12678"/>
            <a:ext cx="8216144" cy="67781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800" b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BR" dirty="0"/>
              <a:t>COLOQUE O TÍTULO DO SLIDE</a:t>
            </a:r>
          </a:p>
        </p:txBody>
      </p:sp>
      <p:sp>
        <p:nvSpPr>
          <p:cNvPr id="3" name="Espaço Reservado para Texto 168">
            <a:extLst>
              <a:ext uri="{FF2B5EF4-FFF2-40B4-BE49-F238E27FC236}">
                <a16:creationId xmlns:a16="http://schemas.microsoft.com/office/drawing/2014/main" id="{5DDDD20E-DB63-04D1-6595-3778D655C8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7855" y="5325449"/>
            <a:ext cx="8144583" cy="328798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BR" dirty="0"/>
              <a:t>Referência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F4222CE9-3D8D-D20B-F13A-E2C43551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347" y="5359748"/>
            <a:ext cx="790832" cy="25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0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ágrima 1">
            <a:extLst>
              <a:ext uri="{FF2B5EF4-FFF2-40B4-BE49-F238E27FC236}">
                <a16:creationId xmlns:a16="http://schemas.microsoft.com/office/drawing/2014/main" id="{1419CE2B-0BA3-6518-64B5-41C61747B535}"/>
              </a:ext>
            </a:extLst>
          </p:cNvPr>
          <p:cNvSpPr/>
          <p:nvPr userDrawn="1"/>
        </p:nvSpPr>
        <p:spPr>
          <a:xfrm rot="16200000">
            <a:off x="-9583" y="-16791"/>
            <a:ext cx="783396" cy="783396"/>
          </a:xfrm>
          <a:prstGeom prst="teardrop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áfico 1">
            <a:extLst>
              <a:ext uri="{FF2B5EF4-FFF2-40B4-BE49-F238E27FC236}">
                <a16:creationId xmlns:a16="http://schemas.microsoft.com/office/drawing/2014/main" id="{CEFFD8F4-1773-471C-57F8-A947C14E2D75}"/>
              </a:ext>
            </a:extLst>
          </p:cNvPr>
          <p:cNvGrpSpPr/>
          <p:nvPr userDrawn="1"/>
        </p:nvGrpSpPr>
        <p:grpSpPr>
          <a:xfrm>
            <a:off x="136781" y="161262"/>
            <a:ext cx="490665" cy="457548"/>
            <a:chOff x="1219123" y="1863912"/>
            <a:chExt cx="2026080" cy="1889331"/>
          </a:xfrm>
          <a:solidFill>
            <a:schemeClr val="bg1"/>
          </a:solidFill>
        </p:grpSpPr>
        <p:sp>
          <p:nvSpPr>
            <p:cNvPr id="4" name="Forma Livre 3">
              <a:extLst>
                <a:ext uri="{FF2B5EF4-FFF2-40B4-BE49-F238E27FC236}">
                  <a16:creationId xmlns:a16="http://schemas.microsoft.com/office/drawing/2014/main" id="{74CD0097-0415-8AF1-7CC1-B5586E6938CD}"/>
                </a:ext>
              </a:extLst>
            </p:cNvPr>
            <p:cNvSpPr/>
            <p:nvPr/>
          </p:nvSpPr>
          <p:spPr>
            <a:xfrm>
              <a:off x="1394174" y="1863912"/>
              <a:ext cx="544507" cy="163890"/>
            </a:xfrm>
            <a:custGeom>
              <a:avLst/>
              <a:gdLst>
                <a:gd name="connsiteX0" fmla="*/ 0 w 544507"/>
                <a:gd name="connsiteY0" fmla="*/ 94460 h 163890"/>
                <a:gd name="connsiteX1" fmla="*/ 239554 w 544507"/>
                <a:gd name="connsiteY1" fmla="*/ 1065 h 163890"/>
                <a:gd name="connsiteX2" fmla="*/ 544449 w 544507"/>
                <a:gd name="connsiteY2" fmla="*/ 78482 h 163890"/>
                <a:gd name="connsiteX3" fmla="*/ 340328 w 544507"/>
                <a:gd name="connsiteY3" fmla="*/ 78482 h 163890"/>
                <a:gd name="connsiteX4" fmla="*/ 155257 w 544507"/>
                <a:gd name="connsiteY4" fmla="*/ 163889 h 163890"/>
                <a:gd name="connsiteX5" fmla="*/ 95 w 544507"/>
                <a:gd name="connsiteY5" fmla="*/ 94460 h 16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507" h="163890">
                  <a:moveTo>
                    <a:pt x="0" y="94460"/>
                  </a:moveTo>
                  <a:cubicBezTo>
                    <a:pt x="0" y="70398"/>
                    <a:pt x="131635" y="7913"/>
                    <a:pt x="239554" y="1065"/>
                  </a:cubicBezTo>
                  <a:cubicBezTo>
                    <a:pt x="407860" y="-9778"/>
                    <a:pt x="547783" y="65453"/>
                    <a:pt x="544449" y="78482"/>
                  </a:cubicBezTo>
                  <a:cubicBezTo>
                    <a:pt x="541782" y="88849"/>
                    <a:pt x="452247" y="45004"/>
                    <a:pt x="340328" y="78482"/>
                  </a:cubicBezTo>
                  <a:cubicBezTo>
                    <a:pt x="248031" y="106064"/>
                    <a:pt x="247745" y="164269"/>
                    <a:pt x="155257" y="163889"/>
                  </a:cubicBezTo>
                  <a:cubicBezTo>
                    <a:pt x="81058" y="163604"/>
                    <a:pt x="95" y="115860"/>
                    <a:pt x="95" y="94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" name="Forma Livre 4">
              <a:extLst>
                <a:ext uri="{FF2B5EF4-FFF2-40B4-BE49-F238E27FC236}">
                  <a16:creationId xmlns:a16="http://schemas.microsoft.com/office/drawing/2014/main" id="{01ACA979-5086-A9A3-5962-B4E4F23F56CC}"/>
                </a:ext>
              </a:extLst>
            </p:cNvPr>
            <p:cNvSpPr/>
            <p:nvPr/>
          </p:nvSpPr>
          <p:spPr>
            <a:xfrm>
              <a:off x="1845906" y="1998413"/>
              <a:ext cx="739119" cy="543359"/>
            </a:xfrm>
            <a:custGeom>
              <a:avLst/>
              <a:gdLst>
                <a:gd name="connsiteX0" fmla="*/ 160726 w 739119"/>
                <a:gd name="connsiteY0" fmla="*/ 0 h 543359"/>
                <a:gd name="connsiteX1" fmla="*/ 517342 w 739119"/>
                <a:gd name="connsiteY1" fmla="*/ 419139 h 543359"/>
                <a:gd name="connsiteX2" fmla="*/ 620783 w 739119"/>
                <a:gd name="connsiteY2" fmla="*/ 419139 h 543359"/>
                <a:gd name="connsiteX3" fmla="*/ 648025 w 739119"/>
                <a:gd name="connsiteY3" fmla="*/ 355037 h 543359"/>
                <a:gd name="connsiteX4" fmla="*/ 596304 w 739119"/>
                <a:gd name="connsiteY4" fmla="*/ 404398 h 543359"/>
                <a:gd name="connsiteX5" fmla="*/ 536392 w 739119"/>
                <a:gd name="connsiteY5" fmla="*/ 322320 h 543359"/>
                <a:gd name="connsiteX6" fmla="*/ 665646 w 739119"/>
                <a:gd name="connsiteY6" fmla="*/ 264685 h 543359"/>
                <a:gd name="connsiteX7" fmla="*/ 737750 w 739119"/>
                <a:gd name="connsiteY7" fmla="*/ 403066 h 543359"/>
                <a:gd name="connsiteX8" fmla="*/ 611735 w 739119"/>
                <a:gd name="connsiteY8" fmla="*/ 539546 h 543359"/>
                <a:gd name="connsiteX9" fmla="*/ 299505 w 739119"/>
                <a:gd name="connsiteY9" fmla="*/ 317660 h 543359"/>
                <a:gd name="connsiteX10" fmla="*/ 111672 w 739119"/>
                <a:gd name="connsiteY10" fmla="*/ 189550 h 543359"/>
                <a:gd name="connsiteX11" fmla="*/ 5468 w 739119"/>
                <a:gd name="connsiteY11" fmla="*/ 208191 h 543359"/>
                <a:gd name="connsiteX12" fmla="*/ 160630 w 739119"/>
                <a:gd name="connsiteY12" fmla="*/ 0 h 54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9119" h="543359">
                  <a:moveTo>
                    <a:pt x="160726" y="0"/>
                  </a:moveTo>
                  <a:cubicBezTo>
                    <a:pt x="305410" y="190"/>
                    <a:pt x="419329" y="368447"/>
                    <a:pt x="517342" y="419139"/>
                  </a:cubicBezTo>
                  <a:cubicBezTo>
                    <a:pt x="534773" y="428175"/>
                    <a:pt x="586874" y="443392"/>
                    <a:pt x="620783" y="419139"/>
                  </a:cubicBezTo>
                  <a:cubicBezTo>
                    <a:pt x="647930" y="399738"/>
                    <a:pt x="648025" y="355037"/>
                    <a:pt x="648025" y="355037"/>
                  </a:cubicBezTo>
                  <a:cubicBezTo>
                    <a:pt x="648025" y="355037"/>
                    <a:pt x="626784" y="407727"/>
                    <a:pt x="596304" y="404398"/>
                  </a:cubicBezTo>
                  <a:cubicBezTo>
                    <a:pt x="535058" y="397740"/>
                    <a:pt x="527629" y="349711"/>
                    <a:pt x="536392" y="322320"/>
                  </a:cubicBezTo>
                  <a:cubicBezTo>
                    <a:pt x="556775" y="258883"/>
                    <a:pt x="617449" y="251655"/>
                    <a:pt x="665646" y="264685"/>
                  </a:cubicBezTo>
                  <a:cubicBezTo>
                    <a:pt x="721177" y="279712"/>
                    <a:pt x="745370" y="352564"/>
                    <a:pt x="737750" y="403066"/>
                  </a:cubicBezTo>
                  <a:cubicBezTo>
                    <a:pt x="726797" y="475919"/>
                    <a:pt x="685268" y="526421"/>
                    <a:pt x="611735" y="539546"/>
                  </a:cubicBezTo>
                  <a:cubicBezTo>
                    <a:pt x="485528" y="562086"/>
                    <a:pt x="424282" y="484288"/>
                    <a:pt x="299505" y="317660"/>
                  </a:cubicBezTo>
                  <a:cubicBezTo>
                    <a:pt x="231687" y="227022"/>
                    <a:pt x="174251" y="195161"/>
                    <a:pt x="111672" y="189550"/>
                  </a:cubicBezTo>
                  <a:cubicBezTo>
                    <a:pt x="44330" y="183463"/>
                    <a:pt x="19660" y="221886"/>
                    <a:pt x="5468" y="208191"/>
                  </a:cubicBezTo>
                  <a:cubicBezTo>
                    <a:pt x="-18725" y="184889"/>
                    <a:pt x="38139" y="-190"/>
                    <a:pt x="1606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" name="Forma Livre 5">
              <a:extLst>
                <a:ext uri="{FF2B5EF4-FFF2-40B4-BE49-F238E27FC236}">
                  <a16:creationId xmlns:a16="http://schemas.microsoft.com/office/drawing/2014/main" id="{D50A888B-E0F1-6445-96B4-8A044F3BD3D4}"/>
                </a:ext>
              </a:extLst>
            </p:cNvPr>
            <p:cNvSpPr/>
            <p:nvPr/>
          </p:nvSpPr>
          <p:spPr>
            <a:xfrm>
              <a:off x="2331349" y="2095872"/>
              <a:ext cx="289704" cy="204222"/>
            </a:xfrm>
            <a:custGeom>
              <a:avLst/>
              <a:gdLst>
                <a:gd name="connsiteX0" fmla="*/ 1990 w 289704"/>
                <a:gd name="connsiteY0" fmla="*/ 204222 h 204222"/>
                <a:gd name="connsiteX1" fmla="*/ 144865 w 289704"/>
                <a:gd name="connsiteY1" fmla="*/ 92281 h 204222"/>
                <a:gd name="connsiteX2" fmla="*/ 287740 w 289704"/>
                <a:gd name="connsiteY2" fmla="*/ 124047 h 204222"/>
                <a:gd name="connsiteX3" fmla="*/ 193156 w 289704"/>
                <a:gd name="connsiteY3" fmla="*/ 1929 h 204222"/>
                <a:gd name="connsiteX4" fmla="*/ 63140 w 289704"/>
                <a:gd name="connsiteY4" fmla="*/ 49958 h 204222"/>
                <a:gd name="connsiteX5" fmla="*/ 1894 w 289704"/>
                <a:gd name="connsiteY5" fmla="*/ 204127 h 2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704" h="204222">
                  <a:moveTo>
                    <a:pt x="1990" y="204222"/>
                  </a:moveTo>
                  <a:cubicBezTo>
                    <a:pt x="10181" y="204222"/>
                    <a:pt x="74094" y="108734"/>
                    <a:pt x="144865" y="92281"/>
                  </a:cubicBezTo>
                  <a:cubicBezTo>
                    <a:pt x="221160" y="74496"/>
                    <a:pt x="279643" y="126044"/>
                    <a:pt x="287740" y="124047"/>
                  </a:cubicBezTo>
                  <a:cubicBezTo>
                    <a:pt x="295836" y="122049"/>
                    <a:pt x="281644" y="15909"/>
                    <a:pt x="193156" y="1929"/>
                  </a:cubicBezTo>
                  <a:cubicBezTo>
                    <a:pt x="157342" y="-3778"/>
                    <a:pt x="108098" y="692"/>
                    <a:pt x="63140" y="49958"/>
                  </a:cubicBezTo>
                  <a:cubicBezTo>
                    <a:pt x="11705" y="106357"/>
                    <a:pt x="-6297" y="204127"/>
                    <a:pt x="1894" y="2041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" name="Forma Livre 6">
              <a:extLst>
                <a:ext uri="{FF2B5EF4-FFF2-40B4-BE49-F238E27FC236}">
                  <a16:creationId xmlns:a16="http://schemas.microsoft.com/office/drawing/2014/main" id="{5DEC0752-E923-77F5-1C59-B3AC72637371}"/>
                </a:ext>
              </a:extLst>
            </p:cNvPr>
            <p:cNvSpPr/>
            <p:nvPr/>
          </p:nvSpPr>
          <p:spPr>
            <a:xfrm>
              <a:off x="1698402" y="1978703"/>
              <a:ext cx="234263" cy="138431"/>
            </a:xfrm>
            <a:custGeom>
              <a:avLst/>
              <a:gdLst>
                <a:gd name="connsiteX0" fmla="*/ 234124 w 234263"/>
                <a:gd name="connsiteY0" fmla="*/ 9058 h 138431"/>
                <a:gd name="connsiteX1" fmla="*/ 91916 w 234263"/>
                <a:gd name="connsiteY1" fmla="*/ 9058 h 138431"/>
                <a:gd name="connsiteX2" fmla="*/ 0 w 234263"/>
                <a:gd name="connsiteY2" fmla="*/ 63079 h 138431"/>
                <a:gd name="connsiteX3" fmla="*/ 129254 w 234263"/>
                <a:gd name="connsiteY3" fmla="*/ 137834 h 138431"/>
                <a:gd name="connsiteX4" fmla="*/ 168688 w 234263"/>
                <a:gd name="connsiteY4" fmla="*/ 72019 h 138431"/>
                <a:gd name="connsiteX5" fmla="*/ 234029 w 234263"/>
                <a:gd name="connsiteY5" fmla="*/ 9058 h 13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263" h="138431">
                  <a:moveTo>
                    <a:pt x="234124" y="9058"/>
                  </a:moveTo>
                  <a:cubicBezTo>
                    <a:pt x="232220" y="213"/>
                    <a:pt x="155353" y="-5874"/>
                    <a:pt x="91916" y="9058"/>
                  </a:cubicBezTo>
                  <a:cubicBezTo>
                    <a:pt x="40195" y="21232"/>
                    <a:pt x="0" y="47767"/>
                    <a:pt x="0" y="63079"/>
                  </a:cubicBezTo>
                  <a:cubicBezTo>
                    <a:pt x="0" y="83147"/>
                    <a:pt x="104775" y="145157"/>
                    <a:pt x="129254" y="137834"/>
                  </a:cubicBezTo>
                  <a:cubicBezTo>
                    <a:pt x="139541" y="134790"/>
                    <a:pt x="153448" y="91041"/>
                    <a:pt x="168688" y="72019"/>
                  </a:cubicBezTo>
                  <a:cubicBezTo>
                    <a:pt x="202692" y="29696"/>
                    <a:pt x="237458" y="25036"/>
                    <a:pt x="234029" y="90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 7">
              <a:extLst>
                <a:ext uri="{FF2B5EF4-FFF2-40B4-BE49-F238E27FC236}">
                  <a16:creationId xmlns:a16="http://schemas.microsoft.com/office/drawing/2014/main" id="{C266B7E2-7714-823F-880F-88BA0B1354A7}"/>
                </a:ext>
              </a:extLst>
            </p:cNvPr>
            <p:cNvSpPr/>
            <p:nvPr/>
          </p:nvSpPr>
          <p:spPr>
            <a:xfrm>
              <a:off x="1594926" y="2060518"/>
              <a:ext cx="232432" cy="265064"/>
            </a:xfrm>
            <a:custGeom>
              <a:avLst/>
              <a:gdLst>
                <a:gd name="connsiteX0" fmla="*/ 71472 w 232432"/>
                <a:gd name="connsiteY0" fmla="*/ 0 h 265064"/>
                <a:gd name="connsiteX1" fmla="*/ 144243 w 232432"/>
                <a:gd name="connsiteY1" fmla="*/ 56684 h 265064"/>
                <a:gd name="connsiteX2" fmla="*/ 231397 w 232432"/>
                <a:gd name="connsiteY2" fmla="*/ 89496 h 265064"/>
                <a:gd name="connsiteX3" fmla="*/ 81664 w 232432"/>
                <a:gd name="connsiteY3" fmla="*/ 265065 h 265064"/>
                <a:gd name="connsiteX4" fmla="*/ 13656 w 232432"/>
                <a:gd name="connsiteY4" fmla="*/ 221696 h 265064"/>
                <a:gd name="connsiteX5" fmla="*/ 71568 w 232432"/>
                <a:gd name="connsiteY5" fmla="*/ 95 h 26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432" h="265064">
                  <a:moveTo>
                    <a:pt x="71472" y="0"/>
                  </a:moveTo>
                  <a:cubicBezTo>
                    <a:pt x="82998" y="0"/>
                    <a:pt x="97952" y="32051"/>
                    <a:pt x="144243" y="56684"/>
                  </a:cubicBezTo>
                  <a:cubicBezTo>
                    <a:pt x="182248" y="76942"/>
                    <a:pt x="227301" y="83409"/>
                    <a:pt x="231397" y="89496"/>
                  </a:cubicBezTo>
                  <a:cubicBezTo>
                    <a:pt x="235493" y="95583"/>
                    <a:pt x="234826" y="265065"/>
                    <a:pt x="81664" y="265065"/>
                  </a:cubicBezTo>
                  <a:cubicBezTo>
                    <a:pt x="46898" y="265065"/>
                    <a:pt x="23276" y="240052"/>
                    <a:pt x="13656" y="221696"/>
                  </a:cubicBezTo>
                  <a:cubicBezTo>
                    <a:pt x="-35303" y="128586"/>
                    <a:pt x="62424" y="95"/>
                    <a:pt x="71568" y="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 8">
              <a:extLst>
                <a:ext uri="{FF2B5EF4-FFF2-40B4-BE49-F238E27FC236}">
                  <a16:creationId xmlns:a16="http://schemas.microsoft.com/office/drawing/2014/main" id="{762D1501-6EF2-0B05-5D1A-1BB537AB6AF2}"/>
                </a:ext>
              </a:extLst>
            </p:cNvPr>
            <p:cNvSpPr/>
            <p:nvPr/>
          </p:nvSpPr>
          <p:spPr>
            <a:xfrm>
              <a:off x="1250827" y="1995084"/>
              <a:ext cx="315648" cy="298352"/>
            </a:xfrm>
            <a:custGeom>
              <a:avLst/>
              <a:gdLst>
                <a:gd name="connsiteX0" fmla="*/ 236596 w 315648"/>
                <a:gd name="connsiteY0" fmla="*/ 134863 h 298352"/>
                <a:gd name="connsiteX1" fmla="*/ 228405 w 315648"/>
                <a:gd name="connsiteY1" fmla="*/ 175569 h 298352"/>
                <a:gd name="connsiteX2" fmla="*/ 166492 w 315648"/>
                <a:gd name="connsiteY2" fmla="*/ 115461 h 298352"/>
                <a:gd name="connsiteX3" fmla="*/ 238406 w 315648"/>
                <a:gd name="connsiteY3" fmla="*/ 76752 h 298352"/>
                <a:gd name="connsiteX4" fmla="*/ 315558 w 315648"/>
                <a:gd name="connsiteY4" fmla="*/ 164822 h 298352"/>
                <a:gd name="connsiteX5" fmla="*/ 182875 w 315648"/>
                <a:gd name="connsiteY5" fmla="*/ 298353 h 298352"/>
                <a:gd name="connsiteX6" fmla="*/ 7329 w 315648"/>
                <a:gd name="connsiteY6" fmla="*/ 193544 h 298352"/>
                <a:gd name="connsiteX7" fmla="*/ 20283 w 315648"/>
                <a:gd name="connsiteY7" fmla="*/ 82078 h 298352"/>
                <a:gd name="connsiteX8" fmla="*/ 101913 w 315648"/>
                <a:gd name="connsiteY8" fmla="*/ 0 h 298352"/>
                <a:gd name="connsiteX9" fmla="*/ 214212 w 315648"/>
                <a:gd name="connsiteY9" fmla="*/ 52880 h 298352"/>
                <a:gd name="connsiteX10" fmla="*/ 143442 w 315648"/>
                <a:gd name="connsiteY10" fmla="*/ 140854 h 298352"/>
                <a:gd name="connsiteX11" fmla="*/ 197925 w 315648"/>
                <a:gd name="connsiteY11" fmla="*/ 197919 h 298352"/>
                <a:gd name="connsiteX12" fmla="*/ 242121 w 315648"/>
                <a:gd name="connsiteY12" fmla="*/ 166914 h 298352"/>
                <a:gd name="connsiteX13" fmla="*/ 236691 w 315648"/>
                <a:gd name="connsiteY13" fmla="*/ 131534 h 29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648" h="298352">
                  <a:moveTo>
                    <a:pt x="236596" y="134863"/>
                  </a:moveTo>
                  <a:cubicBezTo>
                    <a:pt x="236596" y="134863"/>
                    <a:pt x="241930" y="165773"/>
                    <a:pt x="228405" y="175569"/>
                  </a:cubicBezTo>
                  <a:cubicBezTo>
                    <a:pt x="197734" y="197919"/>
                    <a:pt x="142680" y="164251"/>
                    <a:pt x="166492" y="115461"/>
                  </a:cubicBezTo>
                  <a:cubicBezTo>
                    <a:pt x="190305" y="66670"/>
                    <a:pt x="220404" y="76752"/>
                    <a:pt x="238406" y="76752"/>
                  </a:cubicBezTo>
                  <a:cubicBezTo>
                    <a:pt x="256408" y="76752"/>
                    <a:pt x="318321" y="98151"/>
                    <a:pt x="315558" y="164822"/>
                  </a:cubicBezTo>
                  <a:cubicBezTo>
                    <a:pt x="312796" y="231492"/>
                    <a:pt x="265838" y="298353"/>
                    <a:pt x="182875" y="298353"/>
                  </a:cubicBezTo>
                  <a:cubicBezTo>
                    <a:pt x="99912" y="298353"/>
                    <a:pt x="30475" y="255649"/>
                    <a:pt x="7329" y="193544"/>
                  </a:cubicBezTo>
                  <a:cubicBezTo>
                    <a:pt x="-1815" y="168911"/>
                    <a:pt x="-6958" y="129441"/>
                    <a:pt x="20283" y="82078"/>
                  </a:cubicBezTo>
                  <a:cubicBezTo>
                    <a:pt x="49811" y="30720"/>
                    <a:pt x="101913" y="0"/>
                    <a:pt x="101913" y="0"/>
                  </a:cubicBezTo>
                  <a:lnTo>
                    <a:pt x="214212" y="52880"/>
                  </a:lnTo>
                  <a:cubicBezTo>
                    <a:pt x="214212" y="52880"/>
                    <a:pt x="135917" y="92159"/>
                    <a:pt x="143442" y="140854"/>
                  </a:cubicBezTo>
                  <a:cubicBezTo>
                    <a:pt x="149728" y="181846"/>
                    <a:pt x="168588" y="197919"/>
                    <a:pt x="197925" y="197919"/>
                  </a:cubicBezTo>
                  <a:cubicBezTo>
                    <a:pt x="225166" y="197919"/>
                    <a:pt x="239454" y="184223"/>
                    <a:pt x="242121" y="166914"/>
                  </a:cubicBezTo>
                  <a:cubicBezTo>
                    <a:pt x="244788" y="149604"/>
                    <a:pt x="236691" y="131534"/>
                    <a:pt x="236691" y="13153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9E6AE5BC-1E63-64FE-8392-78B45D9F7088}"/>
                </a:ext>
              </a:extLst>
            </p:cNvPr>
            <p:cNvSpPr/>
            <p:nvPr/>
          </p:nvSpPr>
          <p:spPr>
            <a:xfrm>
              <a:off x="1219123" y="2218016"/>
              <a:ext cx="171050" cy="328363"/>
            </a:xfrm>
            <a:custGeom>
              <a:avLst/>
              <a:gdLst>
                <a:gd name="connsiteX0" fmla="*/ 12459 w 171050"/>
                <a:gd name="connsiteY0" fmla="*/ 0 h 328363"/>
                <a:gd name="connsiteX1" fmla="*/ 79134 w 171050"/>
                <a:gd name="connsiteY1" fmla="*/ 75420 h 328363"/>
                <a:gd name="connsiteX2" fmla="*/ 171050 w 171050"/>
                <a:gd name="connsiteY2" fmla="*/ 116792 h 328363"/>
                <a:gd name="connsiteX3" fmla="*/ 85992 w 171050"/>
                <a:gd name="connsiteY3" fmla="*/ 202199 h 328363"/>
                <a:gd name="connsiteX4" fmla="*/ 41796 w 171050"/>
                <a:gd name="connsiteY4" fmla="*/ 328311 h 328363"/>
                <a:gd name="connsiteX5" fmla="*/ 2172 w 171050"/>
                <a:gd name="connsiteY5" fmla="*/ 161873 h 328363"/>
                <a:gd name="connsiteX6" fmla="*/ 12364 w 171050"/>
                <a:gd name="connsiteY6" fmla="*/ 0 h 32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050" h="328363">
                  <a:moveTo>
                    <a:pt x="12459" y="0"/>
                  </a:moveTo>
                  <a:cubicBezTo>
                    <a:pt x="20651" y="0"/>
                    <a:pt x="41701" y="50692"/>
                    <a:pt x="79134" y="75420"/>
                  </a:cubicBezTo>
                  <a:cubicBezTo>
                    <a:pt x="116567" y="100148"/>
                    <a:pt x="171050" y="109469"/>
                    <a:pt x="171050" y="116792"/>
                  </a:cubicBezTo>
                  <a:cubicBezTo>
                    <a:pt x="171050" y="124115"/>
                    <a:pt x="115996" y="149604"/>
                    <a:pt x="85992" y="202199"/>
                  </a:cubicBezTo>
                  <a:cubicBezTo>
                    <a:pt x="40367" y="282279"/>
                    <a:pt x="51797" y="325648"/>
                    <a:pt x="41796" y="328311"/>
                  </a:cubicBezTo>
                  <a:cubicBezTo>
                    <a:pt x="31795" y="330975"/>
                    <a:pt x="8363" y="230921"/>
                    <a:pt x="2172" y="161873"/>
                  </a:cubicBezTo>
                  <a:cubicBezTo>
                    <a:pt x="-4019" y="92825"/>
                    <a:pt x="4172" y="0"/>
                    <a:pt x="1236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61E7A6BF-6FE3-D4F1-84C7-5FF296B5A0AE}"/>
                </a:ext>
              </a:extLst>
            </p:cNvPr>
            <p:cNvSpPr/>
            <p:nvPr/>
          </p:nvSpPr>
          <p:spPr>
            <a:xfrm>
              <a:off x="1283697" y="2402739"/>
              <a:ext cx="183478" cy="494140"/>
            </a:xfrm>
            <a:custGeom>
              <a:avLst/>
              <a:gdLst>
                <a:gd name="connsiteX0" fmla="*/ 81902 w 183478"/>
                <a:gd name="connsiteY0" fmla="*/ 167 h 494140"/>
                <a:gd name="connsiteX1" fmla="*/ 120002 w 183478"/>
                <a:gd name="connsiteY1" fmla="*/ 80248 h 494140"/>
                <a:gd name="connsiteX2" fmla="*/ 183248 w 183478"/>
                <a:gd name="connsiteY2" fmla="*/ 128943 h 494140"/>
                <a:gd name="connsiteX3" fmla="*/ 130860 w 183478"/>
                <a:gd name="connsiteY3" fmla="*/ 289104 h 494140"/>
                <a:gd name="connsiteX4" fmla="*/ 183248 w 183478"/>
                <a:gd name="connsiteY4" fmla="*/ 493966 h 494140"/>
                <a:gd name="connsiteX5" fmla="*/ 4273 w 183478"/>
                <a:gd name="connsiteY5" fmla="*/ 215681 h 494140"/>
                <a:gd name="connsiteX6" fmla="*/ 81807 w 183478"/>
                <a:gd name="connsiteY6" fmla="*/ 72 h 49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478" h="494140">
                  <a:moveTo>
                    <a:pt x="81902" y="167"/>
                  </a:moveTo>
                  <a:cubicBezTo>
                    <a:pt x="91808" y="4161"/>
                    <a:pt x="88665" y="39542"/>
                    <a:pt x="120002" y="80248"/>
                  </a:cubicBezTo>
                  <a:cubicBezTo>
                    <a:pt x="138290" y="104024"/>
                    <a:pt x="183248" y="128943"/>
                    <a:pt x="183248" y="128943"/>
                  </a:cubicBezTo>
                  <a:cubicBezTo>
                    <a:pt x="183248" y="128943"/>
                    <a:pt x="126098" y="186388"/>
                    <a:pt x="130860" y="289104"/>
                  </a:cubicBezTo>
                  <a:cubicBezTo>
                    <a:pt x="135623" y="391915"/>
                    <a:pt x="187344" y="488640"/>
                    <a:pt x="183248" y="493966"/>
                  </a:cubicBezTo>
                  <a:cubicBezTo>
                    <a:pt x="179152" y="499292"/>
                    <a:pt x="34182" y="382500"/>
                    <a:pt x="4273" y="215681"/>
                  </a:cubicBezTo>
                  <a:cubicBezTo>
                    <a:pt x="-21159" y="74066"/>
                    <a:pt x="74949" y="-2686"/>
                    <a:pt x="81807" y="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54EEE99C-4173-9B1E-44CE-35BF8E5FA524}"/>
                </a:ext>
              </a:extLst>
            </p:cNvPr>
            <p:cNvSpPr/>
            <p:nvPr/>
          </p:nvSpPr>
          <p:spPr>
            <a:xfrm>
              <a:off x="1392477" y="2351263"/>
              <a:ext cx="244094" cy="158036"/>
            </a:xfrm>
            <a:custGeom>
              <a:avLst/>
              <a:gdLst>
                <a:gd name="connsiteX0" fmla="*/ 1030 w 244094"/>
                <a:gd name="connsiteY0" fmla="*/ 26249 h 158036"/>
                <a:gd name="connsiteX1" fmla="*/ 153430 w 244094"/>
                <a:gd name="connsiteY1" fmla="*/ 14931 h 158036"/>
                <a:gd name="connsiteX2" fmla="*/ 243251 w 244094"/>
                <a:gd name="connsiteY2" fmla="*/ 157117 h 158036"/>
                <a:gd name="connsiteX3" fmla="*/ 162288 w 244094"/>
                <a:gd name="connsiteY3" fmla="*/ 141804 h 158036"/>
                <a:gd name="connsiteX4" fmla="*/ 102376 w 244094"/>
                <a:gd name="connsiteY4" fmla="*/ 157117 h 158036"/>
                <a:gd name="connsiteX5" fmla="*/ 34367 w 244094"/>
                <a:gd name="connsiteY5" fmla="*/ 100433 h 158036"/>
                <a:gd name="connsiteX6" fmla="*/ 1030 w 244094"/>
                <a:gd name="connsiteY6" fmla="*/ 26344 h 15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094" h="158036">
                  <a:moveTo>
                    <a:pt x="1030" y="26249"/>
                  </a:moveTo>
                  <a:cubicBezTo>
                    <a:pt x="5126" y="16928"/>
                    <a:pt x="77897" y="-20449"/>
                    <a:pt x="153430" y="14931"/>
                  </a:cubicBezTo>
                  <a:cubicBezTo>
                    <a:pt x="228963" y="50311"/>
                    <a:pt x="248680" y="151125"/>
                    <a:pt x="243251" y="157117"/>
                  </a:cubicBezTo>
                  <a:cubicBezTo>
                    <a:pt x="237822" y="163109"/>
                    <a:pt x="194959" y="137715"/>
                    <a:pt x="162288" y="141804"/>
                  </a:cubicBezTo>
                  <a:cubicBezTo>
                    <a:pt x="129617" y="145894"/>
                    <a:pt x="102376" y="157117"/>
                    <a:pt x="102376" y="157117"/>
                  </a:cubicBezTo>
                  <a:cubicBezTo>
                    <a:pt x="102376" y="157117"/>
                    <a:pt x="64276" y="143802"/>
                    <a:pt x="34367" y="100433"/>
                  </a:cubicBezTo>
                  <a:cubicBezTo>
                    <a:pt x="4459" y="57064"/>
                    <a:pt x="-3066" y="35664"/>
                    <a:pt x="1030" y="26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 12">
              <a:extLst>
                <a:ext uri="{FF2B5EF4-FFF2-40B4-BE49-F238E27FC236}">
                  <a16:creationId xmlns:a16="http://schemas.microsoft.com/office/drawing/2014/main" id="{8BB51303-46AA-1D22-E104-9B9C22256087}"/>
                </a:ext>
              </a:extLst>
            </p:cNvPr>
            <p:cNvSpPr/>
            <p:nvPr/>
          </p:nvSpPr>
          <p:spPr>
            <a:xfrm>
              <a:off x="2525781" y="1865719"/>
              <a:ext cx="544507" cy="163890"/>
            </a:xfrm>
            <a:custGeom>
              <a:avLst/>
              <a:gdLst>
                <a:gd name="connsiteX0" fmla="*/ 544507 w 544507"/>
                <a:gd name="connsiteY0" fmla="*/ 94460 h 163890"/>
                <a:gd name="connsiteX1" fmla="*/ 304954 w 544507"/>
                <a:gd name="connsiteY1" fmla="*/ 1065 h 163890"/>
                <a:gd name="connsiteX2" fmla="*/ 58 w 544507"/>
                <a:gd name="connsiteY2" fmla="*/ 78482 h 163890"/>
                <a:gd name="connsiteX3" fmla="*/ 204179 w 544507"/>
                <a:gd name="connsiteY3" fmla="*/ 78482 h 163890"/>
                <a:gd name="connsiteX4" fmla="*/ 389250 w 544507"/>
                <a:gd name="connsiteY4" fmla="*/ 163889 h 163890"/>
                <a:gd name="connsiteX5" fmla="*/ 544412 w 544507"/>
                <a:gd name="connsiteY5" fmla="*/ 94460 h 16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507" h="163890">
                  <a:moveTo>
                    <a:pt x="544507" y="94460"/>
                  </a:moveTo>
                  <a:cubicBezTo>
                    <a:pt x="544507" y="70398"/>
                    <a:pt x="412872" y="7913"/>
                    <a:pt x="304954" y="1065"/>
                  </a:cubicBezTo>
                  <a:cubicBezTo>
                    <a:pt x="136647" y="-9778"/>
                    <a:pt x="-3275" y="65453"/>
                    <a:pt x="58" y="78482"/>
                  </a:cubicBezTo>
                  <a:cubicBezTo>
                    <a:pt x="2725" y="88849"/>
                    <a:pt x="92260" y="45004"/>
                    <a:pt x="204179" y="78482"/>
                  </a:cubicBezTo>
                  <a:cubicBezTo>
                    <a:pt x="296476" y="106064"/>
                    <a:pt x="296762" y="164269"/>
                    <a:pt x="389250" y="163889"/>
                  </a:cubicBezTo>
                  <a:cubicBezTo>
                    <a:pt x="463450" y="163604"/>
                    <a:pt x="544412" y="115860"/>
                    <a:pt x="544412" y="94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 13">
              <a:extLst>
                <a:ext uri="{FF2B5EF4-FFF2-40B4-BE49-F238E27FC236}">
                  <a16:creationId xmlns:a16="http://schemas.microsoft.com/office/drawing/2014/main" id="{13CE2220-E156-5556-9055-5119C06CB5E0}"/>
                </a:ext>
              </a:extLst>
            </p:cNvPr>
            <p:cNvSpPr/>
            <p:nvPr/>
          </p:nvSpPr>
          <p:spPr>
            <a:xfrm>
              <a:off x="2897986" y="1996891"/>
              <a:ext cx="315648" cy="298352"/>
            </a:xfrm>
            <a:custGeom>
              <a:avLst/>
              <a:gdLst>
                <a:gd name="connsiteX0" fmla="*/ 79052 w 315648"/>
                <a:gd name="connsiteY0" fmla="*/ 134863 h 298352"/>
                <a:gd name="connsiteX1" fmla="*/ 87243 w 315648"/>
                <a:gd name="connsiteY1" fmla="*/ 175569 h 298352"/>
                <a:gd name="connsiteX2" fmla="*/ 149156 w 315648"/>
                <a:gd name="connsiteY2" fmla="*/ 115461 h 298352"/>
                <a:gd name="connsiteX3" fmla="*/ 77242 w 315648"/>
                <a:gd name="connsiteY3" fmla="*/ 76752 h 298352"/>
                <a:gd name="connsiteX4" fmla="*/ 90 w 315648"/>
                <a:gd name="connsiteY4" fmla="*/ 164822 h 298352"/>
                <a:gd name="connsiteX5" fmla="*/ 132773 w 315648"/>
                <a:gd name="connsiteY5" fmla="*/ 298353 h 298352"/>
                <a:gd name="connsiteX6" fmla="*/ 308319 w 315648"/>
                <a:gd name="connsiteY6" fmla="*/ 193544 h 298352"/>
                <a:gd name="connsiteX7" fmla="*/ 295365 w 315648"/>
                <a:gd name="connsiteY7" fmla="*/ 82078 h 298352"/>
                <a:gd name="connsiteX8" fmla="*/ 213735 w 315648"/>
                <a:gd name="connsiteY8" fmla="*/ 0 h 298352"/>
                <a:gd name="connsiteX9" fmla="*/ 101436 w 315648"/>
                <a:gd name="connsiteY9" fmla="*/ 52880 h 298352"/>
                <a:gd name="connsiteX10" fmla="*/ 172206 w 315648"/>
                <a:gd name="connsiteY10" fmla="*/ 140854 h 298352"/>
                <a:gd name="connsiteX11" fmla="*/ 117723 w 315648"/>
                <a:gd name="connsiteY11" fmla="*/ 197919 h 298352"/>
                <a:gd name="connsiteX12" fmla="*/ 73527 w 315648"/>
                <a:gd name="connsiteY12" fmla="*/ 166914 h 298352"/>
                <a:gd name="connsiteX13" fmla="*/ 78957 w 315648"/>
                <a:gd name="connsiteY13" fmla="*/ 131534 h 29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648" h="298352">
                  <a:moveTo>
                    <a:pt x="79052" y="134863"/>
                  </a:moveTo>
                  <a:cubicBezTo>
                    <a:pt x="79052" y="134863"/>
                    <a:pt x="73718" y="165773"/>
                    <a:pt x="87243" y="175569"/>
                  </a:cubicBezTo>
                  <a:cubicBezTo>
                    <a:pt x="117914" y="197919"/>
                    <a:pt x="172968" y="164251"/>
                    <a:pt x="149156" y="115461"/>
                  </a:cubicBezTo>
                  <a:cubicBezTo>
                    <a:pt x="125343" y="66766"/>
                    <a:pt x="95244" y="76752"/>
                    <a:pt x="77242" y="76752"/>
                  </a:cubicBezTo>
                  <a:cubicBezTo>
                    <a:pt x="59240" y="76752"/>
                    <a:pt x="-2673" y="98151"/>
                    <a:pt x="90" y="164822"/>
                  </a:cubicBezTo>
                  <a:cubicBezTo>
                    <a:pt x="2852" y="231492"/>
                    <a:pt x="49810" y="298353"/>
                    <a:pt x="132773" y="298353"/>
                  </a:cubicBezTo>
                  <a:cubicBezTo>
                    <a:pt x="215831" y="298353"/>
                    <a:pt x="285173" y="255649"/>
                    <a:pt x="308319" y="193544"/>
                  </a:cubicBezTo>
                  <a:cubicBezTo>
                    <a:pt x="317463" y="168911"/>
                    <a:pt x="322606" y="129441"/>
                    <a:pt x="295365" y="82078"/>
                  </a:cubicBezTo>
                  <a:cubicBezTo>
                    <a:pt x="265837" y="30720"/>
                    <a:pt x="213735" y="0"/>
                    <a:pt x="213735" y="0"/>
                  </a:cubicBezTo>
                  <a:lnTo>
                    <a:pt x="101436" y="52880"/>
                  </a:lnTo>
                  <a:cubicBezTo>
                    <a:pt x="101436" y="52880"/>
                    <a:pt x="179731" y="92159"/>
                    <a:pt x="172206" y="140854"/>
                  </a:cubicBezTo>
                  <a:cubicBezTo>
                    <a:pt x="165920" y="181846"/>
                    <a:pt x="147060" y="197919"/>
                    <a:pt x="117723" y="197919"/>
                  </a:cubicBezTo>
                  <a:cubicBezTo>
                    <a:pt x="90482" y="197919"/>
                    <a:pt x="76194" y="184223"/>
                    <a:pt x="73527" y="166914"/>
                  </a:cubicBezTo>
                  <a:cubicBezTo>
                    <a:pt x="70860" y="149604"/>
                    <a:pt x="78957" y="131534"/>
                    <a:pt x="78957" y="13153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15" name="Forma Livre 14">
              <a:extLst>
                <a:ext uri="{FF2B5EF4-FFF2-40B4-BE49-F238E27FC236}">
                  <a16:creationId xmlns:a16="http://schemas.microsoft.com/office/drawing/2014/main" id="{53A898A4-4A75-5B88-C063-0DE6DA5D736E}"/>
                </a:ext>
              </a:extLst>
            </p:cNvPr>
            <p:cNvSpPr/>
            <p:nvPr/>
          </p:nvSpPr>
          <p:spPr>
            <a:xfrm>
              <a:off x="1866521" y="2259879"/>
              <a:ext cx="332896" cy="270262"/>
            </a:xfrm>
            <a:custGeom>
              <a:avLst/>
              <a:gdLst>
                <a:gd name="connsiteX0" fmla="*/ 156112 w 332896"/>
                <a:gd name="connsiteY0" fmla="*/ 69698 h 270262"/>
                <a:gd name="connsiteX1" fmla="*/ 117250 w 332896"/>
                <a:gd name="connsiteY1" fmla="*/ 86152 h 270262"/>
                <a:gd name="connsiteX2" fmla="*/ 190212 w 332896"/>
                <a:gd name="connsiteY2" fmla="*/ 132755 h 270262"/>
                <a:gd name="connsiteX3" fmla="*/ 213548 w 332896"/>
                <a:gd name="connsiteY3" fmla="*/ 55622 h 270262"/>
                <a:gd name="connsiteX4" fmla="*/ 99724 w 332896"/>
                <a:gd name="connsiteY4" fmla="*/ 3313 h 270262"/>
                <a:gd name="connsiteX5" fmla="*/ 4569 w 332896"/>
                <a:gd name="connsiteY5" fmla="*/ 155961 h 270262"/>
                <a:gd name="connsiteX6" fmla="*/ 132776 w 332896"/>
                <a:gd name="connsiteY6" fmla="*/ 267998 h 270262"/>
                <a:gd name="connsiteX7" fmla="*/ 267555 w 332896"/>
                <a:gd name="connsiteY7" fmla="*/ 249357 h 270262"/>
                <a:gd name="connsiteX8" fmla="*/ 332896 w 332896"/>
                <a:gd name="connsiteY8" fmla="*/ 201327 h 270262"/>
                <a:gd name="connsiteX9" fmla="*/ 270222 w 332896"/>
                <a:gd name="connsiteY9" fmla="*/ 112972 h 270262"/>
                <a:gd name="connsiteX10" fmla="*/ 169733 w 332896"/>
                <a:gd name="connsiteY10" fmla="*/ 160241 h 270262"/>
                <a:gd name="connsiteX11" fmla="*/ 101343 w 332896"/>
                <a:gd name="connsiteY11" fmla="*/ 120200 h 270262"/>
                <a:gd name="connsiteX12" fmla="*/ 122870 w 332896"/>
                <a:gd name="connsiteY12" fmla="*/ 71220 h 270262"/>
                <a:gd name="connsiteX13" fmla="*/ 159255 w 332896"/>
                <a:gd name="connsiteY13" fmla="*/ 68937 h 27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2896" h="270262">
                  <a:moveTo>
                    <a:pt x="156112" y="69698"/>
                  </a:moveTo>
                  <a:cubicBezTo>
                    <a:pt x="156112" y="69698"/>
                    <a:pt x="124203" y="71125"/>
                    <a:pt x="117250" y="86152"/>
                  </a:cubicBezTo>
                  <a:cubicBezTo>
                    <a:pt x="101439" y="120295"/>
                    <a:pt x="146778" y="165947"/>
                    <a:pt x="190212" y="132755"/>
                  </a:cubicBezTo>
                  <a:cubicBezTo>
                    <a:pt x="233646" y="99562"/>
                    <a:pt x="217358" y="72837"/>
                    <a:pt x="213548" y="55622"/>
                  </a:cubicBezTo>
                  <a:cubicBezTo>
                    <a:pt x="209738" y="38408"/>
                    <a:pt x="165637" y="-13521"/>
                    <a:pt x="99724" y="3313"/>
                  </a:cubicBezTo>
                  <a:cubicBezTo>
                    <a:pt x="33811" y="20147"/>
                    <a:pt x="-15624" y="77022"/>
                    <a:pt x="4569" y="155961"/>
                  </a:cubicBezTo>
                  <a:cubicBezTo>
                    <a:pt x="28953" y="251164"/>
                    <a:pt x="86961" y="257821"/>
                    <a:pt x="132776" y="267998"/>
                  </a:cubicBezTo>
                  <a:cubicBezTo>
                    <a:pt x="158874" y="273799"/>
                    <a:pt x="215739" y="268758"/>
                    <a:pt x="267555" y="249357"/>
                  </a:cubicBezTo>
                  <a:cubicBezTo>
                    <a:pt x="305655" y="235185"/>
                    <a:pt x="332896" y="201327"/>
                    <a:pt x="332896" y="201327"/>
                  </a:cubicBezTo>
                  <a:lnTo>
                    <a:pt x="270222" y="112972"/>
                  </a:lnTo>
                  <a:cubicBezTo>
                    <a:pt x="270222" y="112972"/>
                    <a:pt x="219930" y="157102"/>
                    <a:pt x="169733" y="160241"/>
                  </a:cubicBezTo>
                  <a:cubicBezTo>
                    <a:pt x="127537" y="162904"/>
                    <a:pt x="107535" y="148257"/>
                    <a:pt x="101343" y="120200"/>
                  </a:cubicBezTo>
                  <a:cubicBezTo>
                    <a:pt x="95533" y="94141"/>
                    <a:pt x="106201" y="77497"/>
                    <a:pt x="122870" y="71220"/>
                  </a:cubicBezTo>
                  <a:cubicBezTo>
                    <a:pt x="139539" y="64943"/>
                    <a:pt x="159255" y="68937"/>
                    <a:pt x="159255" y="6893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 15">
              <a:extLst>
                <a:ext uri="{FF2B5EF4-FFF2-40B4-BE49-F238E27FC236}">
                  <a16:creationId xmlns:a16="http://schemas.microsoft.com/office/drawing/2014/main" id="{89133202-858E-085B-E89B-DF61CA84E628}"/>
                </a:ext>
              </a:extLst>
            </p:cNvPr>
            <p:cNvSpPr/>
            <p:nvPr/>
          </p:nvSpPr>
          <p:spPr>
            <a:xfrm>
              <a:off x="1960951" y="2861610"/>
              <a:ext cx="262169" cy="421997"/>
            </a:xfrm>
            <a:custGeom>
              <a:avLst/>
              <a:gdLst>
                <a:gd name="connsiteX0" fmla="*/ 57301 w 262169"/>
                <a:gd name="connsiteY0" fmla="*/ 310812 h 421997"/>
                <a:gd name="connsiteX1" fmla="*/ 95210 w 262169"/>
                <a:gd name="connsiteY1" fmla="*/ 329168 h 421997"/>
                <a:gd name="connsiteX2" fmla="*/ 84256 w 262169"/>
                <a:gd name="connsiteY2" fmla="*/ 244427 h 421997"/>
                <a:gd name="connsiteX3" fmla="*/ 9199 w 262169"/>
                <a:gd name="connsiteY3" fmla="*/ 276858 h 421997"/>
                <a:gd name="connsiteX4" fmla="*/ 42061 w 262169"/>
                <a:gd name="connsiteY4" fmla="*/ 395838 h 421997"/>
                <a:gd name="connsiteX5" fmla="*/ 222369 w 262169"/>
                <a:gd name="connsiteY5" fmla="*/ 368352 h 421997"/>
                <a:gd name="connsiteX6" fmla="*/ 245896 w 262169"/>
                <a:gd name="connsiteY6" fmla="*/ 167485 h 421997"/>
                <a:gd name="connsiteX7" fmla="*/ 115213 w 262169"/>
                <a:gd name="connsiteY7" fmla="*/ 0 h 421997"/>
                <a:gd name="connsiteX8" fmla="*/ 85685 w 262169"/>
                <a:gd name="connsiteY8" fmla="*/ 125447 h 421997"/>
                <a:gd name="connsiteX9" fmla="*/ 140073 w 262169"/>
                <a:gd name="connsiteY9" fmla="*/ 195827 h 421997"/>
                <a:gd name="connsiteX10" fmla="*/ 131977 w 262169"/>
                <a:gd name="connsiteY10" fmla="*/ 318896 h 421997"/>
                <a:gd name="connsiteX11" fmla="*/ 79970 w 262169"/>
                <a:gd name="connsiteY11" fmla="*/ 334494 h 421997"/>
                <a:gd name="connsiteX12" fmla="*/ 54634 w 262169"/>
                <a:gd name="connsiteY12" fmla="*/ 308719 h 42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169" h="421997">
                  <a:moveTo>
                    <a:pt x="57301" y="310812"/>
                  </a:moveTo>
                  <a:cubicBezTo>
                    <a:pt x="57301" y="310812"/>
                    <a:pt x="79018" y="333733"/>
                    <a:pt x="95210" y="329168"/>
                  </a:cubicBezTo>
                  <a:cubicBezTo>
                    <a:pt x="131977" y="318896"/>
                    <a:pt x="138168" y="255459"/>
                    <a:pt x="84256" y="244427"/>
                  </a:cubicBezTo>
                  <a:cubicBezTo>
                    <a:pt x="30345" y="233394"/>
                    <a:pt x="20153" y="262878"/>
                    <a:pt x="9199" y="276858"/>
                  </a:cubicBezTo>
                  <a:cubicBezTo>
                    <a:pt x="-1754" y="290839"/>
                    <a:pt x="-13565" y="357414"/>
                    <a:pt x="42061" y="395838"/>
                  </a:cubicBezTo>
                  <a:cubicBezTo>
                    <a:pt x="97782" y="434261"/>
                    <a:pt x="173982" y="434547"/>
                    <a:pt x="222369" y="368352"/>
                  </a:cubicBezTo>
                  <a:cubicBezTo>
                    <a:pt x="280662" y="288461"/>
                    <a:pt x="262279" y="210663"/>
                    <a:pt x="245896" y="167485"/>
                  </a:cubicBezTo>
                  <a:cubicBezTo>
                    <a:pt x="227036" y="117933"/>
                    <a:pt x="115213" y="0"/>
                    <a:pt x="115213" y="0"/>
                  </a:cubicBezTo>
                  <a:lnTo>
                    <a:pt x="85685" y="125447"/>
                  </a:lnTo>
                  <a:cubicBezTo>
                    <a:pt x="85685" y="125447"/>
                    <a:pt x="118451" y="147892"/>
                    <a:pt x="140073" y="195827"/>
                  </a:cubicBezTo>
                  <a:cubicBezTo>
                    <a:pt x="164171" y="249182"/>
                    <a:pt x="149788" y="296165"/>
                    <a:pt x="131977" y="318896"/>
                  </a:cubicBezTo>
                  <a:cubicBezTo>
                    <a:pt x="115403" y="340105"/>
                    <a:pt x="95686" y="342863"/>
                    <a:pt x="79970" y="334494"/>
                  </a:cubicBezTo>
                  <a:cubicBezTo>
                    <a:pt x="64254" y="326124"/>
                    <a:pt x="54634" y="308719"/>
                    <a:pt x="54634" y="30871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 17">
              <a:extLst>
                <a:ext uri="{FF2B5EF4-FFF2-40B4-BE49-F238E27FC236}">
                  <a16:creationId xmlns:a16="http://schemas.microsoft.com/office/drawing/2014/main" id="{71B1073E-8913-E83F-401A-24E5FD9FD186}"/>
                </a:ext>
              </a:extLst>
            </p:cNvPr>
            <p:cNvSpPr/>
            <p:nvPr/>
          </p:nvSpPr>
          <p:spPr>
            <a:xfrm>
              <a:off x="2246390" y="2924000"/>
              <a:ext cx="262169" cy="371685"/>
            </a:xfrm>
            <a:custGeom>
              <a:avLst/>
              <a:gdLst>
                <a:gd name="connsiteX0" fmla="*/ 204869 w 262169"/>
                <a:gd name="connsiteY0" fmla="*/ 260500 h 371685"/>
                <a:gd name="connsiteX1" fmla="*/ 166959 w 262169"/>
                <a:gd name="connsiteY1" fmla="*/ 278855 h 371685"/>
                <a:gd name="connsiteX2" fmla="*/ 177913 w 262169"/>
                <a:gd name="connsiteY2" fmla="*/ 194115 h 371685"/>
                <a:gd name="connsiteX3" fmla="*/ 252970 w 262169"/>
                <a:gd name="connsiteY3" fmla="*/ 226546 h 371685"/>
                <a:gd name="connsiteX4" fmla="*/ 220109 w 262169"/>
                <a:gd name="connsiteY4" fmla="*/ 345526 h 371685"/>
                <a:gd name="connsiteX5" fmla="*/ 39800 w 262169"/>
                <a:gd name="connsiteY5" fmla="*/ 318040 h 371685"/>
                <a:gd name="connsiteX6" fmla="*/ 16274 w 262169"/>
                <a:gd name="connsiteY6" fmla="*/ 117173 h 371685"/>
                <a:gd name="connsiteX7" fmla="*/ 85044 w 262169"/>
                <a:gd name="connsiteY7" fmla="*/ 0 h 371685"/>
                <a:gd name="connsiteX8" fmla="*/ 172770 w 262169"/>
                <a:gd name="connsiteY8" fmla="*/ 55162 h 371685"/>
                <a:gd name="connsiteX9" fmla="*/ 122097 w 262169"/>
                <a:gd name="connsiteY9" fmla="*/ 145515 h 371685"/>
                <a:gd name="connsiteX10" fmla="*/ 130193 w 262169"/>
                <a:gd name="connsiteY10" fmla="*/ 268584 h 371685"/>
                <a:gd name="connsiteX11" fmla="*/ 182199 w 262169"/>
                <a:gd name="connsiteY11" fmla="*/ 284181 h 371685"/>
                <a:gd name="connsiteX12" fmla="*/ 207536 w 262169"/>
                <a:gd name="connsiteY12" fmla="*/ 258407 h 371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169" h="371685">
                  <a:moveTo>
                    <a:pt x="204869" y="260500"/>
                  </a:moveTo>
                  <a:cubicBezTo>
                    <a:pt x="204869" y="260500"/>
                    <a:pt x="183152" y="283421"/>
                    <a:pt x="166959" y="278855"/>
                  </a:cubicBezTo>
                  <a:cubicBezTo>
                    <a:pt x="130193" y="268584"/>
                    <a:pt x="124001" y="205147"/>
                    <a:pt x="177913" y="194115"/>
                  </a:cubicBezTo>
                  <a:cubicBezTo>
                    <a:pt x="231824" y="183082"/>
                    <a:pt x="242016" y="212565"/>
                    <a:pt x="252970" y="226546"/>
                  </a:cubicBezTo>
                  <a:cubicBezTo>
                    <a:pt x="263924" y="240527"/>
                    <a:pt x="275735" y="307102"/>
                    <a:pt x="220109" y="345526"/>
                  </a:cubicBezTo>
                  <a:cubicBezTo>
                    <a:pt x="164483" y="383949"/>
                    <a:pt x="88187" y="384235"/>
                    <a:pt x="39800" y="318040"/>
                  </a:cubicBezTo>
                  <a:cubicBezTo>
                    <a:pt x="-18492" y="238149"/>
                    <a:pt x="-109" y="160351"/>
                    <a:pt x="16274" y="117173"/>
                  </a:cubicBezTo>
                  <a:cubicBezTo>
                    <a:pt x="35133" y="67622"/>
                    <a:pt x="85044" y="0"/>
                    <a:pt x="85044" y="0"/>
                  </a:cubicBezTo>
                  <a:lnTo>
                    <a:pt x="172770" y="55162"/>
                  </a:lnTo>
                  <a:cubicBezTo>
                    <a:pt x="172770" y="55162"/>
                    <a:pt x="143814" y="97580"/>
                    <a:pt x="122097" y="145515"/>
                  </a:cubicBezTo>
                  <a:cubicBezTo>
                    <a:pt x="97998" y="198870"/>
                    <a:pt x="112381" y="245853"/>
                    <a:pt x="130193" y="268584"/>
                  </a:cubicBezTo>
                  <a:cubicBezTo>
                    <a:pt x="146766" y="289793"/>
                    <a:pt x="166483" y="292551"/>
                    <a:pt x="182199" y="284181"/>
                  </a:cubicBezTo>
                  <a:cubicBezTo>
                    <a:pt x="197915" y="275812"/>
                    <a:pt x="207536" y="258407"/>
                    <a:pt x="207536" y="25840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4" name="Forma Livre 53">
              <a:extLst>
                <a:ext uri="{FF2B5EF4-FFF2-40B4-BE49-F238E27FC236}">
                  <a16:creationId xmlns:a16="http://schemas.microsoft.com/office/drawing/2014/main" id="{C733B9A7-56EB-EED6-32ED-E6C9C75146EA}"/>
                </a:ext>
              </a:extLst>
            </p:cNvPr>
            <p:cNvSpPr/>
            <p:nvPr/>
          </p:nvSpPr>
          <p:spPr>
            <a:xfrm>
              <a:off x="3074384" y="2219728"/>
              <a:ext cx="170819" cy="328458"/>
            </a:xfrm>
            <a:custGeom>
              <a:avLst/>
              <a:gdLst>
                <a:gd name="connsiteX0" fmla="*/ 158591 w 170819"/>
                <a:gd name="connsiteY0" fmla="*/ 95 h 328458"/>
                <a:gd name="connsiteX1" fmla="*/ 91916 w 170819"/>
                <a:gd name="connsiteY1" fmla="*/ 75515 h 328458"/>
                <a:gd name="connsiteX2" fmla="*/ 0 w 170819"/>
                <a:gd name="connsiteY2" fmla="*/ 116887 h 328458"/>
                <a:gd name="connsiteX3" fmla="*/ 85058 w 170819"/>
                <a:gd name="connsiteY3" fmla="*/ 202294 h 328458"/>
                <a:gd name="connsiteX4" fmla="*/ 129254 w 170819"/>
                <a:gd name="connsiteY4" fmla="*/ 328407 h 328458"/>
                <a:gd name="connsiteX5" fmla="*/ 168688 w 170819"/>
                <a:gd name="connsiteY5" fmla="*/ 161873 h 328458"/>
                <a:gd name="connsiteX6" fmla="*/ 158496 w 170819"/>
                <a:gd name="connsiteY6" fmla="*/ 0 h 328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819" h="328458">
                  <a:moveTo>
                    <a:pt x="158591" y="95"/>
                  </a:moveTo>
                  <a:cubicBezTo>
                    <a:pt x="150400" y="95"/>
                    <a:pt x="129350" y="50787"/>
                    <a:pt x="91916" y="75515"/>
                  </a:cubicBezTo>
                  <a:cubicBezTo>
                    <a:pt x="54483" y="100243"/>
                    <a:pt x="0" y="109564"/>
                    <a:pt x="0" y="116887"/>
                  </a:cubicBezTo>
                  <a:cubicBezTo>
                    <a:pt x="0" y="124211"/>
                    <a:pt x="55054" y="149699"/>
                    <a:pt x="85058" y="202294"/>
                  </a:cubicBezTo>
                  <a:cubicBezTo>
                    <a:pt x="130683" y="282375"/>
                    <a:pt x="119253" y="325744"/>
                    <a:pt x="129254" y="328407"/>
                  </a:cubicBezTo>
                  <a:cubicBezTo>
                    <a:pt x="139255" y="331070"/>
                    <a:pt x="162592" y="230921"/>
                    <a:pt x="168688" y="161873"/>
                  </a:cubicBezTo>
                  <a:cubicBezTo>
                    <a:pt x="174784" y="92825"/>
                    <a:pt x="166688" y="0"/>
                    <a:pt x="15849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55" name="Forma Livre 54">
              <a:extLst>
                <a:ext uri="{FF2B5EF4-FFF2-40B4-BE49-F238E27FC236}">
                  <a16:creationId xmlns:a16="http://schemas.microsoft.com/office/drawing/2014/main" id="{639610A9-65DE-757F-2933-BBA3F11937F6}"/>
                </a:ext>
              </a:extLst>
            </p:cNvPr>
            <p:cNvSpPr/>
            <p:nvPr/>
          </p:nvSpPr>
          <p:spPr>
            <a:xfrm>
              <a:off x="2997286" y="2404546"/>
              <a:ext cx="183478" cy="494140"/>
            </a:xfrm>
            <a:custGeom>
              <a:avLst/>
              <a:gdLst>
                <a:gd name="connsiteX0" fmla="*/ 101577 w 183478"/>
                <a:gd name="connsiteY0" fmla="*/ 167 h 494140"/>
                <a:gd name="connsiteX1" fmla="*/ 63477 w 183478"/>
                <a:gd name="connsiteY1" fmla="*/ 80247 h 494140"/>
                <a:gd name="connsiteX2" fmla="*/ 231 w 183478"/>
                <a:gd name="connsiteY2" fmla="*/ 128943 h 494140"/>
                <a:gd name="connsiteX3" fmla="*/ 52618 w 183478"/>
                <a:gd name="connsiteY3" fmla="*/ 289104 h 494140"/>
                <a:gd name="connsiteX4" fmla="*/ 231 w 183478"/>
                <a:gd name="connsiteY4" fmla="*/ 493966 h 494140"/>
                <a:gd name="connsiteX5" fmla="*/ 179206 w 183478"/>
                <a:gd name="connsiteY5" fmla="*/ 215681 h 494140"/>
                <a:gd name="connsiteX6" fmla="*/ 101672 w 183478"/>
                <a:gd name="connsiteY6" fmla="*/ 72 h 49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478" h="494140">
                  <a:moveTo>
                    <a:pt x="101577" y="167"/>
                  </a:moveTo>
                  <a:cubicBezTo>
                    <a:pt x="91671" y="4161"/>
                    <a:pt x="94814" y="39541"/>
                    <a:pt x="63477" y="80247"/>
                  </a:cubicBezTo>
                  <a:cubicBezTo>
                    <a:pt x="45189" y="104024"/>
                    <a:pt x="231" y="128943"/>
                    <a:pt x="231" y="128943"/>
                  </a:cubicBezTo>
                  <a:cubicBezTo>
                    <a:pt x="231" y="128943"/>
                    <a:pt x="57381" y="186388"/>
                    <a:pt x="52618" y="289104"/>
                  </a:cubicBezTo>
                  <a:cubicBezTo>
                    <a:pt x="47856" y="391915"/>
                    <a:pt x="-3865" y="488640"/>
                    <a:pt x="231" y="493966"/>
                  </a:cubicBezTo>
                  <a:cubicBezTo>
                    <a:pt x="4327" y="499292"/>
                    <a:pt x="149297" y="382500"/>
                    <a:pt x="179206" y="215681"/>
                  </a:cubicBezTo>
                  <a:cubicBezTo>
                    <a:pt x="204637" y="74066"/>
                    <a:pt x="108530" y="-2686"/>
                    <a:pt x="101672" y="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6" name="Forma Livre 55">
              <a:extLst>
                <a:ext uri="{FF2B5EF4-FFF2-40B4-BE49-F238E27FC236}">
                  <a16:creationId xmlns:a16="http://schemas.microsoft.com/office/drawing/2014/main" id="{18B086AC-959F-5F0E-00BB-68378002AFF0}"/>
                </a:ext>
              </a:extLst>
            </p:cNvPr>
            <p:cNvSpPr/>
            <p:nvPr/>
          </p:nvSpPr>
          <p:spPr>
            <a:xfrm>
              <a:off x="2827890" y="2353070"/>
              <a:ext cx="244094" cy="158036"/>
            </a:xfrm>
            <a:custGeom>
              <a:avLst/>
              <a:gdLst>
                <a:gd name="connsiteX0" fmla="*/ 243065 w 244094"/>
                <a:gd name="connsiteY0" fmla="*/ 26249 h 158036"/>
                <a:gd name="connsiteX1" fmla="*/ 90665 w 244094"/>
                <a:gd name="connsiteY1" fmla="*/ 14931 h 158036"/>
                <a:gd name="connsiteX2" fmla="*/ 844 w 244094"/>
                <a:gd name="connsiteY2" fmla="*/ 157117 h 158036"/>
                <a:gd name="connsiteX3" fmla="*/ 81806 w 244094"/>
                <a:gd name="connsiteY3" fmla="*/ 141804 h 158036"/>
                <a:gd name="connsiteX4" fmla="*/ 141719 w 244094"/>
                <a:gd name="connsiteY4" fmla="*/ 157117 h 158036"/>
                <a:gd name="connsiteX5" fmla="*/ 209727 w 244094"/>
                <a:gd name="connsiteY5" fmla="*/ 100433 h 158036"/>
                <a:gd name="connsiteX6" fmla="*/ 243065 w 244094"/>
                <a:gd name="connsiteY6" fmla="*/ 26344 h 15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094" h="158036">
                  <a:moveTo>
                    <a:pt x="243065" y="26249"/>
                  </a:moveTo>
                  <a:cubicBezTo>
                    <a:pt x="238969" y="16928"/>
                    <a:pt x="166198" y="-20449"/>
                    <a:pt x="90665" y="14931"/>
                  </a:cubicBezTo>
                  <a:cubicBezTo>
                    <a:pt x="15131" y="50311"/>
                    <a:pt x="-4585" y="151125"/>
                    <a:pt x="844" y="157117"/>
                  </a:cubicBezTo>
                  <a:cubicBezTo>
                    <a:pt x="6273" y="163109"/>
                    <a:pt x="49136" y="137715"/>
                    <a:pt x="81806" y="141804"/>
                  </a:cubicBezTo>
                  <a:cubicBezTo>
                    <a:pt x="114477" y="145894"/>
                    <a:pt x="141719" y="157117"/>
                    <a:pt x="141719" y="157117"/>
                  </a:cubicBezTo>
                  <a:cubicBezTo>
                    <a:pt x="141719" y="157117"/>
                    <a:pt x="179819" y="143802"/>
                    <a:pt x="209727" y="100433"/>
                  </a:cubicBezTo>
                  <a:cubicBezTo>
                    <a:pt x="239636" y="57064"/>
                    <a:pt x="247160" y="35664"/>
                    <a:pt x="243065" y="26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7" name="Forma Livre 56">
              <a:extLst>
                <a:ext uri="{FF2B5EF4-FFF2-40B4-BE49-F238E27FC236}">
                  <a16:creationId xmlns:a16="http://schemas.microsoft.com/office/drawing/2014/main" id="{809EDF46-9A42-308A-6E0E-FEA19B1347D5}"/>
                </a:ext>
              </a:extLst>
            </p:cNvPr>
            <p:cNvSpPr/>
            <p:nvPr/>
          </p:nvSpPr>
          <p:spPr>
            <a:xfrm>
              <a:off x="1615916" y="2293437"/>
              <a:ext cx="312118" cy="314554"/>
            </a:xfrm>
            <a:custGeom>
              <a:avLst/>
              <a:gdLst>
                <a:gd name="connsiteX0" fmla="*/ 95 w 312118"/>
                <a:gd name="connsiteY0" fmla="*/ 46032 h 314554"/>
                <a:gd name="connsiteX1" fmla="*/ 102870 w 312118"/>
                <a:gd name="connsiteY1" fmla="*/ 64007 h 314554"/>
                <a:gd name="connsiteX2" fmla="*/ 194024 w 312118"/>
                <a:gd name="connsiteY2" fmla="*/ 0 h 314554"/>
                <a:gd name="connsiteX3" fmla="*/ 221266 w 312118"/>
                <a:gd name="connsiteY3" fmla="*/ 163490 h 314554"/>
                <a:gd name="connsiteX4" fmla="*/ 311944 w 312118"/>
                <a:gd name="connsiteY4" fmla="*/ 314331 h 314554"/>
                <a:gd name="connsiteX5" fmla="*/ 211360 w 312118"/>
                <a:gd name="connsiteY5" fmla="*/ 256220 h 314554"/>
                <a:gd name="connsiteX6" fmla="*/ 65341 w 312118"/>
                <a:gd name="connsiteY6" fmla="*/ 164156 h 314554"/>
                <a:gd name="connsiteX7" fmla="*/ 0 w 312118"/>
                <a:gd name="connsiteY7" fmla="*/ 46032 h 31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118" h="314554">
                  <a:moveTo>
                    <a:pt x="95" y="46032"/>
                  </a:moveTo>
                  <a:cubicBezTo>
                    <a:pt x="95" y="46032"/>
                    <a:pt x="52483" y="75420"/>
                    <a:pt x="102870" y="64007"/>
                  </a:cubicBezTo>
                  <a:cubicBezTo>
                    <a:pt x="156305" y="51929"/>
                    <a:pt x="189262" y="0"/>
                    <a:pt x="194024" y="0"/>
                  </a:cubicBezTo>
                  <a:cubicBezTo>
                    <a:pt x="198787" y="0"/>
                    <a:pt x="195358" y="111466"/>
                    <a:pt x="221266" y="163490"/>
                  </a:cubicBezTo>
                  <a:cubicBezTo>
                    <a:pt x="247174" y="215514"/>
                    <a:pt x="316040" y="310336"/>
                    <a:pt x="311944" y="314331"/>
                  </a:cubicBezTo>
                  <a:cubicBezTo>
                    <a:pt x="307848" y="318325"/>
                    <a:pt x="232886" y="267633"/>
                    <a:pt x="211360" y="256220"/>
                  </a:cubicBezTo>
                  <a:cubicBezTo>
                    <a:pt x="189833" y="244807"/>
                    <a:pt x="118491" y="226832"/>
                    <a:pt x="65341" y="164156"/>
                  </a:cubicBezTo>
                  <a:cubicBezTo>
                    <a:pt x="12192" y="101480"/>
                    <a:pt x="0" y="46032"/>
                    <a:pt x="0" y="460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8" name="Forma Livre 57">
              <a:extLst>
                <a:ext uri="{FF2B5EF4-FFF2-40B4-BE49-F238E27FC236}">
                  <a16:creationId xmlns:a16="http://schemas.microsoft.com/office/drawing/2014/main" id="{E43B83A7-8A12-2803-F625-B9A29E3778EC}"/>
                </a:ext>
              </a:extLst>
            </p:cNvPr>
            <p:cNvSpPr/>
            <p:nvPr/>
          </p:nvSpPr>
          <p:spPr>
            <a:xfrm>
              <a:off x="1856898" y="3295871"/>
              <a:ext cx="301296" cy="262497"/>
            </a:xfrm>
            <a:custGeom>
              <a:avLst/>
              <a:gdLst>
                <a:gd name="connsiteX0" fmla="*/ 0 w 301296"/>
                <a:gd name="connsiteY0" fmla="*/ 95 h 262497"/>
                <a:gd name="connsiteX1" fmla="*/ 164306 w 301296"/>
                <a:gd name="connsiteY1" fmla="*/ 145039 h 262497"/>
                <a:gd name="connsiteX2" fmla="*/ 256889 w 301296"/>
                <a:gd name="connsiteY2" fmla="*/ 262497 h 262497"/>
                <a:gd name="connsiteX3" fmla="*/ 282321 w 301296"/>
                <a:gd name="connsiteY3" fmla="*/ 100529 h 262497"/>
                <a:gd name="connsiteX4" fmla="*/ 0 w 301296"/>
                <a:gd name="connsiteY4" fmla="*/ 0 h 26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296" h="262497">
                  <a:moveTo>
                    <a:pt x="0" y="95"/>
                  </a:moveTo>
                  <a:cubicBezTo>
                    <a:pt x="0" y="95"/>
                    <a:pt x="84201" y="65910"/>
                    <a:pt x="164306" y="145039"/>
                  </a:cubicBezTo>
                  <a:cubicBezTo>
                    <a:pt x="196025" y="176425"/>
                    <a:pt x="256889" y="262497"/>
                    <a:pt x="256889" y="262497"/>
                  </a:cubicBezTo>
                  <a:cubicBezTo>
                    <a:pt x="256889" y="262497"/>
                    <a:pt x="336709" y="155691"/>
                    <a:pt x="282321" y="100529"/>
                  </a:cubicBezTo>
                  <a:cubicBezTo>
                    <a:pt x="227838" y="45366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9" name="Forma Livre 58">
              <a:extLst>
                <a:ext uri="{FF2B5EF4-FFF2-40B4-BE49-F238E27FC236}">
                  <a16:creationId xmlns:a16="http://schemas.microsoft.com/office/drawing/2014/main" id="{8F960E11-C7A9-69F6-C98A-15EE60C49E42}"/>
                </a:ext>
              </a:extLst>
            </p:cNvPr>
            <p:cNvSpPr/>
            <p:nvPr/>
          </p:nvSpPr>
          <p:spPr>
            <a:xfrm>
              <a:off x="1791690" y="3003130"/>
              <a:ext cx="207702" cy="300730"/>
            </a:xfrm>
            <a:custGeom>
              <a:avLst/>
              <a:gdLst>
                <a:gd name="connsiteX0" fmla="*/ 167792 w 207702"/>
                <a:gd name="connsiteY0" fmla="*/ 0 h 300730"/>
                <a:gd name="connsiteX1" fmla="*/ 73399 w 207702"/>
                <a:gd name="connsiteY1" fmla="*/ 28437 h 300730"/>
                <a:gd name="connsiteX2" fmla="*/ 2629 w 207702"/>
                <a:gd name="connsiteY2" fmla="*/ 49836 h 300730"/>
                <a:gd name="connsiteX3" fmla="*/ 31680 w 207702"/>
                <a:gd name="connsiteY3" fmla="*/ 215324 h 300730"/>
                <a:gd name="connsiteX4" fmla="*/ 207702 w 207702"/>
                <a:gd name="connsiteY4" fmla="*/ 300730 h 300730"/>
                <a:gd name="connsiteX5" fmla="*/ 113309 w 207702"/>
                <a:gd name="connsiteY5" fmla="*/ 142376 h 300730"/>
                <a:gd name="connsiteX6" fmla="*/ 167792 w 207702"/>
                <a:gd name="connsiteY6" fmla="*/ 0 h 30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702" h="300730">
                  <a:moveTo>
                    <a:pt x="167792" y="0"/>
                  </a:moveTo>
                  <a:cubicBezTo>
                    <a:pt x="167792" y="0"/>
                    <a:pt x="98831" y="19592"/>
                    <a:pt x="73399" y="28437"/>
                  </a:cubicBezTo>
                  <a:cubicBezTo>
                    <a:pt x="47968" y="37282"/>
                    <a:pt x="4439" y="40896"/>
                    <a:pt x="2629" y="49836"/>
                  </a:cubicBezTo>
                  <a:cubicBezTo>
                    <a:pt x="819" y="58777"/>
                    <a:pt x="-10135" y="162349"/>
                    <a:pt x="31680" y="215324"/>
                  </a:cubicBezTo>
                  <a:cubicBezTo>
                    <a:pt x="93402" y="293597"/>
                    <a:pt x="207702" y="300730"/>
                    <a:pt x="207702" y="300730"/>
                  </a:cubicBezTo>
                  <a:cubicBezTo>
                    <a:pt x="207702" y="300730"/>
                    <a:pt x="122644" y="218843"/>
                    <a:pt x="113309" y="142376"/>
                  </a:cubicBezTo>
                  <a:cubicBezTo>
                    <a:pt x="103975" y="65910"/>
                    <a:pt x="167792" y="0"/>
                    <a:pt x="1677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0" name="Forma Livre 59">
              <a:extLst>
                <a:ext uri="{FF2B5EF4-FFF2-40B4-BE49-F238E27FC236}">
                  <a16:creationId xmlns:a16="http://schemas.microsoft.com/office/drawing/2014/main" id="{8059EBA3-3F7B-9A1C-ED37-61468BF10436}"/>
                </a:ext>
              </a:extLst>
            </p:cNvPr>
            <p:cNvSpPr/>
            <p:nvPr/>
          </p:nvSpPr>
          <p:spPr>
            <a:xfrm>
              <a:off x="1905095" y="2736258"/>
              <a:ext cx="196024" cy="250893"/>
            </a:xfrm>
            <a:custGeom>
              <a:avLst/>
              <a:gdLst>
                <a:gd name="connsiteX0" fmla="*/ 0 w 196024"/>
                <a:gd name="connsiteY0" fmla="*/ 250894 h 250893"/>
                <a:gd name="connsiteX1" fmla="*/ 116586 w 196024"/>
                <a:gd name="connsiteY1" fmla="*/ 222457 h 250893"/>
                <a:gd name="connsiteX2" fmla="*/ 196024 w 196024"/>
                <a:gd name="connsiteY2" fmla="*/ 0 h 250893"/>
                <a:gd name="connsiteX3" fmla="*/ 47244 w 196024"/>
                <a:gd name="connsiteY3" fmla="*/ 125447 h 250893"/>
                <a:gd name="connsiteX4" fmla="*/ 95 w 196024"/>
                <a:gd name="connsiteY4" fmla="*/ 250894 h 25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024" h="250893">
                  <a:moveTo>
                    <a:pt x="0" y="250894"/>
                  </a:moveTo>
                  <a:lnTo>
                    <a:pt x="116586" y="222457"/>
                  </a:lnTo>
                  <a:lnTo>
                    <a:pt x="196024" y="0"/>
                  </a:lnTo>
                  <a:cubicBezTo>
                    <a:pt x="196024" y="0"/>
                    <a:pt x="98012" y="49836"/>
                    <a:pt x="47244" y="125447"/>
                  </a:cubicBezTo>
                  <a:cubicBezTo>
                    <a:pt x="9715" y="181370"/>
                    <a:pt x="95" y="250894"/>
                    <a:pt x="95" y="250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1" name="Forma Livre 60">
              <a:extLst>
                <a:ext uri="{FF2B5EF4-FFF2-40B4-BE49-F238E27FC236}">
                  <a16:creationId xmlns:a16="http://schemas.microsoft.com/office/drawing/2014/main" id="{E49FCF35-B41D-CB71-7854-B6A061EC8477}"/>
                </a:ext>
              </a:extLst>
            </p:cNvPr>
            <p:cNvSpPr/>
            <p:nvPr/>
          </p:nvSpPr>
          <p:spPr>
            <a:xfrm>
              <a:off x="2445829" y="2550450"/>
              <a:ext cx="551525" cy="461619"/>
            </a:xfrm>
            <a:custGeom>
              <a:avLst/>
              <a:gdLst>
                <a:gd name="connsiteX0" fmla="*/ 0 w 551525"/>
                <a:gd name="connsiteY0" fmla="*/ 192845 h 461619"/>
                <a:gd name="connsiteX1" fmla="*/ 402908 w 551525"/>
                <a:gd name="connsiteY1" fmla="*/ 14899 h 461619"/>
                <a:gd name="connsiteX2" fmla="*/ 551497 w 551525"/>
                <a:gd name="connsiteY2" fmla="*/ 256948 h 461619"/>
                <a:gd name="connsiteX3" fmla="*/ 397478 w 551525"/>
                <a:gd name="connsiteY3" fmla="*/ 461619 h 461619"/>
                <a:gd name="connsiteX4" fmla="*/ 446437 w 551525"/>
                <a:gd name="connsiteY4" fmla="*/ 185712 h 461619"/>
                <a:gd name="connsiteX5" fmla="*/ 76200 w 551525"/>
                <a:gd name="connsiteY5" fmla="*/ 237356 h 461619"/>
                <a:gd name="connsiteX6" fmla="*/ 0 w 551525"/>
                <a:gd name="connsiteY6" fmla="*/ 192845 h 46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525" h="461619">
                  <a:moveTo>
                    <a:pt x="0" y="192845"/>
                  </a:moveTo>
                  <a:cubicBezTo>
                    <a:pt x="0" y="192845"/>
                    <a:pt x="196025" y="-63470"/>
                    <a:pt x="402908" y="14899"/>
                  </a:cubicBezTo>
                  <a:cubicBezTo>
                    <a:pt x="493395" y="49138"/>
                    <a:pt x="553022" y="116379"/>
                    <a:pt x="551497" y="256948"/>
                  </a:cubicBezTo>
                  <a:cubicBezTo>
                    <a:pt x="550259" y="371648"/>
                    <a:pt x="397478" y="461619"/>
                    <a:pt x="397478" y="461619"/>
                  </a:cubicBezTo>
                  <a:cubicBezTo>
                    <a:pt x="397478" y="461619"/>
                    <a:pt x="544449" y="298700"/>
                    <a:pt x="446437" y="185712"/>
                  </a:cubicBezTo>
                  <a:cubicBezTo>
                    <a:pt x="290132" y="5674"/>
                    <a:pt x="76200" y="237356"/>
                    <a:pt x="76200" y="237356"/>
                  </a:cubicBezTo>
                  <a:lnTo>
                    <a:pt x="0" y="1928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2" name="Forma Livre 61">
              <a:extLst>
                <a:ext uri="{FF2B5EF4-FFF2-40B4-BE49-F238E27FC236}">
                  <a16:creationId xmlns:a16="http://schemas.microsoft.com/office/drawing/2014/main" id="{72110657-D04E-1160-1574-48F6F862D498}"/>
                </a:ext>
              </a:extLst>
            </p:cNvPr>
            <p:cNvSpPr/>
            <p:nvPr/>
          </p:nvSpPr>
          <p:spPr>
            <a:xfrm>
              <a:off x="2667285" y="3024529"/>
              <a:ext cx="232314" cy="217130"/>
            </a:xfrm>
            <a:custGeom>
              <a:avLst/>
              <a:gdLst>
                <a:gd name="connsiteX0" fmla="*/ 0 w 232314"/>
                <a:gd name="connsiteY0" fmla="*/ 217131 h 217130"/>
                <a:gd name="connsiteX1" fmla="*/ 232315 w 232314"/>
                <a:gd name="connsiteY1" fmla="*/ 0 h 217130"/>
                <a:gd name="connsiteX2" fmla="*/ 148876 w 232314"/>
                <a:gd name="connsiteY2" fmla="*/ 30244 h 217130"/>
                <a:gd name="connsiteX3" fmla="*/ 38195 w 232314"/>
                <a:gd name="connsiteY3" fmla="*/ 44510 h 217130"/>
                <a:gd name="connsiteX4" fmla="*/ 34576 w 232314"/>
                <a:gd name="connsiteY4" fmla="*/ 119265 h 217130"/>
                <a:gd name="connsiteX5" fmla="*/ 95 w 232314"/>
                <a:gd name="connsiteY5" fmla="*/ 217131 h 21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314" h="217130">
                  <a:moveTo>
                    <a:pt x="0" y="217131"/>
                  </a:moveTo>
                  <a:lnTo>
                    <a:pt x="232315" y="0"/>
                  </a:lnTo>
                  <a:cubicBezTo>
                    <a:pt x="232315" y="0"/>
                    <a:pt x="181546" y="17785"/>
                    <a:pt x="148876" y="30244"/>
                  </a:cubicBezTo>
                  <a:cubicBezTo>
                    <a:pt x="116205" y="42703"/>
                    <a:pt x="38195" y="44510"/>
                    <a:pt x="38195" y="44510"/>
                  </a:cubicBezTo>
                  <a:cubicBezTo>
                    <a:pt x="38195" y="44510"/>
                    <a:pt x="38195" y="78369"/>
                    <a:pt x="34576" y="119265"/>
                  </a:cubicBezTo>
                  <a:cubicBezTo>
                    <a:pt x="30956" y="160161"/>
                    <a:pt x="95" y="217131"/>
                    <a:pt x="95" y="2171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3" name="Forma Livre 62">
              <a:extLst>
                <a:ext uri="{FF2B5EF4-FFF2-40B4-BE49-F238E27FC236}">
                  <a16:creationId xmlns:a16="http://schemas.microsoft.com/office/drawing/2014/main" id="{091D3125-DBDA-530E-B2D0-4AEFB3CDA994}"/>
                </a:ext>
              </a:extLst>
            </p:cNvPr>
            <p:cNvSpPr/>
            <p:nvPr/>
          </p:nvSpPr>
          <p:spPr>
            <a:xfrm>
              <a:off x="2255996" y="1971429"/>
              <a:ext cx="525113" cy="323814"/>
            </a:xfrm>
            <a:custGeom>
              <a:avLst/>
              <a:gdLst>
                <a:gd name="connsiteX0" fmla="*/ 47054 w 525113"/>
                <a:gd name="connsiteY0" fmla="*/ 323815 h 323814"/>
                <a:gd name="connsiteX1" fmla="*/ 168688 w 525113"/>
                <a:gd name="connsiteY1" fmla="*/ 116100 h 323814"/>
                <a:gd name="connsiteX2" fmla="*/ 401003 w 525113"/>
                <a:gd name="connsiteY2" fmla="*/ 124564 h 323814"/>
                <a:gd name="connsiteX3" fmla="*/ 525113 w 525113"/>
                <a:gd name="connsiteY3" fmla="*/ 71590 h 323814"/>
                <a:gd name="connsiteX4" fmla="*/ 163354 w 525113"/>
                <a:gd name="connsiteY4" fmla="*/ 41345 h 323814"/>
                <a:gd name="connsiteX5" fmla="*/ 0 w 525113"/>
                <a:gd name="connsiteY5" fmla="*/ 258476 h 323814"/>
                <a:gd name="connsiteX6" fmla="*/ 47149 w 525113"/>
                <a:gd name="connsiteY6" fmla="*/ 323815 h 32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113" h="323814">
                  <a:moveTo>
                    <a:pt x="47054" y="323815"/>
                  </a:moveTo>
                  <a:cubicBezTo>
                    <a:pt x="47054" y="323815"/>
                    <a:pt x="80677" y="164985"/>
                    <a:pt x="168688" y="116100"/>
                  </a:cubicBezTo>
                  <a:cubicBezTo>
                    <a:pt x="290322" y="48478"/>
                    <a:pt x="401003" y="124564"/>
                    <a:pt x="401003" y="124564"/>
                  </a:cubicBezTo>
                  <a:lnTo>
                    <a:pt x="525113" y="71590"/>
                  </a:lnTo>
                  <a:cubicBezTo>
                    <a:pt x="525113" y="71590"/>
                    <a:pt x="377666" y="-66887"/>
                    <a:pt x="163354" y="41345"/>
                  </a:cubicBezTo>
                  <a:cubicBezTo>
                    <a:pt x="39910" y="103641"/>
                    <a:pt x="0" y="258476"/>
                    <a:pt x="0" y="258476"/>
                  </a:cubicBezTo>
                  <a:lnTo>
                    <a:pt x="47149" y="3238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4" name="Forma Livre 63">
              <a:extLst>
                <a:ext uri="{FF2B5EF4-FFF2-40B4-BE49-F238E27FC236}">
                  <a16:creationId xmlns:a16="http://schemas.microsoft.com/office/drawing/2014/main" id="{2026011A-38D4-5CD0-88C6-67AFA9831234}"/>
                </a:ext>
              </a:extLst>
            </p:cNvPr>
            <p:cNvSpPr/>
            <p:nvPr/>
          </p:nvSpPr>
          <p:spPr>
            <a:xfrm>
              <a:off x="2083403" y="2530160"/>
              <a:ext cx="369855" cy="366830"/>
            </a:xfrm>
            <a:custGeom>
              <a:avLst/>
              <a:gdLst>
                <a:gd name="connsiteX0" fmla="*/ 0 w 369855"/>
                <a:gd name="connsiteY0" fmla="*/ 297782 h 366830"/>
                <a:gd name="connsiteX1" fmla="*/ 58102 w 369855"/>
                <a:gd name="connsiteY1" fmla="*/ 366830 h 366830"/>
                <a:gd name="connsiteX2" fmla="*/ 369856 w 369855"/>
                <a:gd name="connsiteY2" fmla="*/ 35380 h 366830"/>
                <a:gd name="connsiteX3" fmla="*/ 277654 w 369855"/>
                <a:gd name="connsiteY3" fmla="*/ 27201 h 366830"/>
                <a:gd name="connsiteX4" fmla="*/ 223171 w 369855"/>
                <a:gd name="connsiteY4" fmla="*/ 0 h 366830"/>
                <a:gd name="connsiteX5" fmla="*/ 0 w 369855"/>
                <a:gd name="connsiteY5" fmla="*/ 297782 h 36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9855" h="366830">
                  <a:moveTo>
                    <a:pt x="0" y="297782"/>
                  </a:moveTo>
                  <a:lnTo>
                    <a:pt x="58102" y="366830"/>
                  </a:lnTo>
                  <a:lnTo>
                    <a:pt x="369856" y="35380"/>
                  </a:lnTo>
                  <a:cubicBezTo>
                    <a:pt x="369856" y="35380"/>
                    <a:pt x="303086" y="37948"/>
                    <a:pt x="277654" y="27201"/>
                  </a:cubicBezTo>
                  <a:cubicBezTo>
                    <a:pt x="252222" y="16454"/>
                    <a:pt x="223171" y="0"/>
                    <a:pt x="223171" y="0"/>
                  </a:cubicBezTo>
                  <a:lnTo>
                    <a:pt x="0" y="29778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5" name="Forma Livre 64">
              <a:extLst>
                <a:ext uri="{FF2B5EF4-FFF2-40B4-BE49-F238E27FC236}">
                  <a16:creationId xmlns:a16="http://schemas.microsoft.com/office/drawing/2014/main" id="{9EFEDD48-7B70-801C-58AD-1BAFFC604895}"/>
                </a:ext>
              </a:extLst>
            </p:cNvPr>
            <p:cNvSpPr/>
            <p:nvPr/>
          </p:nvSpPr>
          <p:spPr>
            <a:xfrm>
              <a:off x="2012632" y="2530065"/>
              <a:ext cx="210502" cy="167769"/>
            </a:xfrm>
            <a:custGeom>
              <a:avLst/>
              <a:gdLst>
                <a:gd name="connsiteX0" fmla="*/ 145542 w 210502"/>
                <a:gd name="connsiteY0" fmla="*/ 95 h 167769"/>
                <a:gd name="connsiteX1" fmla="*/ 88392 w 210502"/>
                <a:gd name="connsiteY1" fmla="*/ 27296 h 167769"/>
                <a:gd name="connsiteX2" fmla="*/ 0 w 210502"/>
                <a:gd name="connsiteY2" fmla="*/ 43274 h 167769"/>
                <a:gd name="connsiteX3" fmla="*/ 112490 w 210502"/>
                <a:gd name="connsiteY3" fmla="*/ 167770 h 167769"/>
                <a:gd name="connsiteX4" fmla="*/ 210502 w 210502"/>
                <a:gd name="connsiteY4" fmla="*/ 66385 h 167769"/>
                <a:gd name="connsiteX5" fmla="*/ 145542 w 210502"/>
                <a:gd name="connsiteY5" fmla="*/ 0 h 16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502" h="167769">
                  <a:moveTo>
                    <a:pt x="145542" y="95"/>
                  </a:moveTo>
                  <a:cubicBezTo>
                    <a:pt x="145542" y="95"/>
                    <a:pt x="122396" y="14837"/>
                    <a:pt x="88392" y="27296"/>
                  </a:cubicBezTo>
                  <a:cubicBezTo>
                    <a:pt x="54388" y="39755"/>
                    <a:pt x="0" y="43274"/>
                    <a:pt x="0" y="43274"/>
                  </a:cubicBezTo>
                  <a:lnTo>
                    <a:pt x="112490" y="167770"/>
                  </a:lnTo>
                  <a:lnTo>
                    <a:pt x="210502" y="66385"/>
                  </a:lnTo>
                  <a:lnTo>
                    <a:pt x="14554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66" name="Forma Livre 65">
              <a:extLst>
                <a:ext uri="{FF2B5EF4-FFF2-40B4-BE49-F238E27FC236}">
                  <a16:creationId xmlns:a16="http://schemas.microsoft.com/office/drawing/2014/main" id="{0F491990-A69E-5B2C-3B9D-D8FE30E9ECB2}"/>
                </a:ext>
              </a:extLst>
            </p:cNvPr>
            <p:cNvSpPr/>
            <p:nvPr/>
          </p:nvSpPr>
          <p:spPr>
            <a:xfrm>
              <a:off x="1457863" y="2557391"/>
              <a:ext cx="563627" cy="437845"/>
            </a:xfrm>
            <a:custGeom>
              <a:avLst/>
              <a:gdLst>
                <a:gd name="connsiteX0" fmla="*/ 493047 w 563627"/>
                <a:gd name="connsiteY0" fmla="*/ 231367 h 437845"/>
                <a:gd name="connsiteX1" fmla="*/ 178722 w 563627"/>
                <a:gd name="connsiteY1" fmla="*/ 126368 h 437845"/>
                <a:gd name="connsiteX2" fmla="*/ 137003 w 563627"/>
                <a:gd name="connsiteY2" fmla="*/ 437845 h 437845"/>
                <a:gd name="connsiteX3" fmla="*/ 19369 w 563627"/>
                <a:gd name="connsiteY3" fmla="*/ 122849 h 437845"/>
                <a:gd name="connsiteX4" fmla="*/ 342362 w 563627"/>
                <a:gd name="connsiteY4" fmla="*/ 14236 h 437845"/>
                <a:gd name="connsiteX5" fmla="*/ 563628 w 563627"/>
                <a:gd name="connsiteY5" fmla="*/ 178772 h 437845"/>
                <a:gd name="connsiteX6" fmla="*/ 492952 w 563627"/>
                <a:gd name="connsiteY6" fmla="*/ 231367 h 43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3627" h="437845">
                  <a:moveTo>
                    <a:pt x="493047" y="231367"/>
                  </a:moveTo>
                  <a:cubicBezTo>
                    <a:pt x="493047" y="231367"/>
                    <a:pt x="324360" y="53420"/>
                    <a:pt x="178722" y="126368"/>
                  </a:cubicBezTo>
                  <a:cubicBezTo>
                    <a:pt x="-13397" y="222617"/>
                    <a:pt x="137003" y="437845"/>
                    <a:pt x="137003" y="437845"/>
                  </a:cubicBezTo>
                  <a:cubicBezTo>
                    <a:pt x="137003" y="437845"/>
                    <a:pt x="-61498" y="319627"/>
                    <a:pt x="19369" y="122849"/>
                  </a:cubicBezTo>
                  <a:cubicBezTo>
                    <a:pt x="81091" y="-27231"/>
                    <a:pt x="259304" y="-6022"/>
                    <a:pt x="342362" y="14236"/>
                  </a:cubicBezTo>
                  <a:cubicBezTo>
                    <a:pt x="447137" y="39820"/>
                    <a:pt x="563628" y="178772"/>
                    <a:pt x="563628" y="178772"/>
                  </a:cubicBezTo>
                  <a:lnTo>
                    <a:pt x="492952" y="2313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7" name="Forma Livre 66">
              <a:extLst>
                <a:ext uri="{FF2B5EF4-FFF2-40B4-BE49-F238E27FC236}">
                  <a16:creationId xmlns:a16="http://schemas.microsoft.com/office/drawing/2014/main" id="{15B1F36A-15F1-49DC-A6DC-78C31F900C67}"/>
                </a:ext>
              </a:extLst>
            </p:cNvPr>
            <p:cNvSpPr/>
            <p:nvPr/>
          </p:nvSpPr>
          <p:spPr>
            <a:xfrm>
              <a:off x="1569925" y="2736163"/>
              <a:ext cx="358124" cy="287502"/>
            </a:xfrm>
            <a:custGeom>
              <a:avLst/>
              <a:gdLst>
                <a:gd name="connsiteX0" fmla="*/ 46086 w 358124"/>
                <a:gd name="connsiteY0" fmla="*/ 0 h 287502"/>
                <a:gd name="connsiteX1" fmla="*/ 141145 w 358124"/>
                <a:gd name="connsiteY1" fmla="*/ 148653 h 287502"/>
                <a:gd name="connsiteX2" fmla="*/ 358125 w 358124"/>
                <a:gd name="connsiteY2" fmla="*/ 107757 h 287502"/>
                <a:gd name="connsiteX3" fmla="*/ 296593 w 358124"/>
                <a:gd name="connsiteY3" fmla="*/ 250989 h 287502"/>
                <a:gd name="connsiteX4" fmla="*/ 92377 w 358124"/>
                <a:gd name="connsiteY4" fmla="*/ 259073 h 287502"/>
                <a:gd name="connsiteX5" fmla="*/ 45990 w 358124"/>
                <a:gd name="connsiteY5" fmla="*/ 0 h 28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124" h="287502">
                  <a:moveTo>
                    <a:pt x="46086" y="0"/>
                  </a:moveTo>
                  <a:cubicBezTo>
                    <a:pt x="46086" y="0"/>
                    <a:pt x="19320" y="136194"/>
                    <a:pt x="141145" y="148653"/>
                  </a:cubicBezTo>
                  <a:cubicBezTo>
                    <a:pt x="262970" y="161112"/>
                    <a:pt x="358125" y="107757"/>
                    <a:pt x="358125" y="107757"/>
                  </a:cubicBezTo>
                  <a:lnTo>
                    <a:pt x="296593" y="250989"/>
                  </a:lnTo>
                  <a:cubicBezTo>
                    <a:pt x="296593" y="250989"/>
                    <a:pt x="182484" y="327456"/>
                    <a:pt x="92377" y="259073"/>
                  </a:cubicBezTo>
                  <a:cubicBezTo>
                    <a:pt x="-83645" y="125542"/>
                    <a:pt x="45990" y="0"/>
                    <a:pt x="4599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8" name="Forma Livre 67">
              <a:extLst>
                <a:ext uri="{FF2B5EF4-FFF2-40B4-BE49-F238E27FC236}">
                  <a16:creationId xmlns:a16="http://schemas.microsoft.com/office/drawing/2014/main" id="{76E57CB5-4C1D-369C-5303-C9DB0146F043}"/>
                </a:ext>
              </a:extLst>
            </p:cNvPr>
            <p:cNvSpPr/>
            <p:nvPr/>
          </p:nvSpPr>
          <p:spPr>
            <a:xfrm>
              <a:off x="2525839" y="2148515"/>
              <a:ext cx="340036" cy="449836"/>
            </a:xfrm>
            <a:custGeom>
              <a:avLst/>
              <a:gdLst>
                <a:gd name="connsiteX0" fmla="*/ 0 w 340036"/>
                <a:gd name="connsiteY0" fmla="*/ 449836 h 449836"/>
                <a:gd name="connsiteX1" fmla="*/ 158306 w 340036"/>
                <a:gd name="connsiteY1" fmla="*/ 379362 h 449836"/>
                <a:gd name="connsiteX2" fmla="*/ 302038 w 340036"/>
                <a:gd name="connsiteY2" fmla="*/ 256102 h 449836"/>
                <a:gd name="connsiteX3" fmla="*/ 336137 w 340036"/>
                <a:gd name="connsiteY3" fmla="*/ 111348 h 449836"/>
                <a:gd name="connsiteX4" fmla="*/ 227267 w 340036"/>
                <a:gd name="connsiteY4" fmla="*/ 71308 h 449836"/>
                <a:gd name="connsiteX5" fmla="*/ 223647 w 340036"/>
                <a:gd name="connsiteY5" fmla="*/ 176973 h 449836"/>
                <a:gd name="connsiteX6" fmla="*/ 187357 w 340036"/>
                <a:gd name="connsiteY6" fmla="*/ 220247 h 449836"/>
                <a:gd name="connsiteX7" fmla="*/ 195834 w 340036"/>
                <a:gd name="connsiteY7" fmla="*/ 65411 h 449836"/>
                <a:gd name="connsiteX8" fmla="*/ 119063 w 340036"/>
                <a:gd name="connsiteY8" fmla="*/ 4828 h 449836"/>
                <a:gd name="connsiteX9" fmla="*/ 110966 w 340036"/>
                <a:gd name="connsiteY9" fmla="*/ 256102 h 449836"/>
                <a:gd name="connsiteX10" fmla="*/ 95 w 340036"/>
                <a:gd name="connsiteY10" fmla="*/ 449836 h 44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0036" h="449836">
                  <a:moveTo>
                    <a:pt x="0" y="449836"/>
                  </a:moveTo>
                  <a:cubicBezTo>
                    <a:pt x="0" y="449836"/>
                    <a:pt x="94774" y="410367"/>
                    <a:pt x="158306" y="379362"/>
                  </a:cubicBezTo>
                  <a:cubicBezTo>
                    <a:pt x="221837" y="348357"/>
                    <a:pt x="275273" y="309838"/>
                    <a:pt x="302038" y="256102"/>
                  </a:cubicBezTo>
                  <a:cubicBezTo>
                    <a:pt x="328803" y="202366"/>
                    <a:pt x="348806" y="139310"/>
                    <a:pt x="336137" y="111348"/>
                  </a:cubicBezTo>
                  <a:cubicBezTo>
                    <a:pt x="323469" y="83387"/>
                    <a:pt x="232696" y="62939"/>
                    <a:pt x="227267" y="71308"/>
                  </a:cubicBezTo>
                  <a:cubicBezTo>
                    <a:pt x="221837" y="79678"/>
                    <a:pt x="240411" y="130750"/>
                    <a:pt x="223647" y="176973"/>
                  </a:cubicBezTo>
                  <a:cubicBezTo>
                    <a:pt x="209741" y="215206"/>
                    <a:pt x="187357" y="220247"/>
                    <a:pt x="187357" y="220247"/>
                  </a:cubicBezTo>
                  <a:cubicBezTo>
                    <a:pt x="187357" y="220247"/>
                    <a:pt x="213265" y="109922"/>
                    <a:pt x="195834" y="65411"/>
                  </a:cubicBezTo>
                  <a:cubicBezTo>
                    <a:pt x="178308" y="20901"/>
                    <a:pt x="129921" y="-12957"/>
                    <a:pt x="119063" y="4828"/>
                  </a:cubicBezTo>
                  <a:cubicBezTo>
                    <a:pt x="108204" y="22613"/>
                    <a:pt x="142589" y="111348"/>
                    <a:pt x="110966" y="256102"/>
                  </a:cubicBezTo>
                  <a:cubicBezTo>
                    <a:pt x="75248" y="419402"/>
                    <a:pt x="95" y="449836"/>
                    <a:pt x="95" y="4498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9" name="Forma Livre 68">
              <a:extLst>
                <a:ext uri="{FF2B5EF4-FFF2-40B4-BE49-F238E27FC236}">
                  <a16:creationId xmlns:a16="http://schemas.microsoft.com/office/drawing/2014/main" id="{4B1E5B37-1AB3-2213-20E6-2C09F1BC57CB}"/>
                </a:ext>
              </a:extLst>
            </p:cNvPr>
            <p:cNvSpPr/>
            <p:nvPr/>
          </p:nvSpPr>
          <p:spPr>
            <a:xfrm>
              <a:off x="2693860" y="2067937"/>
              <a:ext cx="163838" cy="144307"/>
            </a:xfrm>
            <a:custGeom>
              <a:avLst/>
              <a:gdLst>
                <a:gd name="connsiteX0" fmla="*/ 0 w 163838"/>
                <a:gd name="connsiteY0" fmla="*/ 49266 h 144307"/>
                <a:gd name="connsiteX1" fmla="*/ 104203 w 163838"/>
                <a:gd name="connsiteY1" fmla="*/ 0 h 144307"/>
                <a:gd name="connsiteX2" fmla="*/ 158972 w 163838"/>
                <a:gd name="connsiteY2" fmla="*/ 142376 h 144307"/>
                <a:gd name="connsiteX3" fmla="*/ 0 w 163838"/>
                <a:gd name="connsiteY3" fmla="*/ 49266 h 14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838" h="144307">
                  <a:moveTo>
                    <a:pt x="0" y="49266"/>
                  </a:moveTo>
                  <a:lnTo>
                    <a:pt x="104203" y="0"/>
                  </a:lnTo>
                  <a:cubicBezTo>
                    <a:pt x="104203" y="0"/>
                    <a:pt x="184023" y="124591"/>
                    <a:pt x="158972" y="142376"/>
                  </a:cubicBezTo>
                  <a:cubicBezTo>
                    <a:pt x="133921" y="160161"/>
                    <a:pt x="0" y="49266"/>
                    <a:pt x="0" y="49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0" name="Forma Livre 69">
              <a:extLst>
                <a:ext uri="{FF2B5EF4-FFF2-40B4-BE49-F238E27FC236}">
                  <a16:creationId xmlns:a16="http://schemas.microsoft.com/office/drawing/2014/main" id="{BCF93926-57C9-E1BE-6224-6FB46DA65F9C}"/>
                </a:ext>
              </a:extLst>
            </p:cNvPr>
            <p:cNvSpPr/>
            <p:nvPr/>
          </p:nvSpPr>
          <p:spPr>
            <a:xfrm>
              <a:off x="1546288" y="3003130"/>
              <a:ext cx="245459" cy="238529"/>
            </a:xfrm>
            <a:custGeom>
              <a:avLst/>
              <a:gdLst>
                <a:gd name="connsiteX0" fmla="*/ 0 w 245459"/>
                <a:gd name="connsiteY0" fmla="*/ 0 h 238529"/>
                <a:gd name="connsiteX1" fmla="*/ 245459 w 245459"/>
                <a:gd name="connsiteY1" fmla="*/ 238530 h 238529"/>
                <a:gd name="connsiteX2" fmla="*/ 210502 w 245459"/>
                <a:gd name="connsiteY2" fmla="*/ 129917 h 238529"/>
                <a:gd name="connsiteX3" fmla="*/ 214122 w 245459"/>
                <a:gd name="connsiteY3" fmla="*/ 50787 h 238529"/>
                <a:gd name="connsiteX4" fmla="*/ 114300 w 245459"/>
                <a:gd name="connsiteY4" fmla="*/ 45461 h 238529"/>
                <a:gd name="connsiteX5" fmla="*/ 0 w 245459"/>
                <a:gd name="connsiteY5" fmla="*/ 0 h 23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459" h="238529">
                  <a:moveTo>
                    <a:pt x="0" y="0"/>
                  </a:moveTo>
                  <a:lnTo>
                    <a:pt x="245459" y="238530"/>
                  </a:lnTo>
                  <a:cubicBezTo>
                    <a:pt x="245459" y="238530"/>
                    <a:pt x="214122" y="173476"/>
                    <a:pt x="210502" y="129917"/>
                  </a:cubicBezTo>
                  <a:cubicBezTo>
                    <a:pt x="206883" y="86358"/>
                    <a:pt x="214122" y="50787"/>
                    <a:pt x="214122" y="50787"/>
                  </a:cubicBezTo>
                  <a:cubicBezTo>
                    <a:pt x="214122" y="50787"/>
                    <a:pt x="158877" y="56114"/>
                    <a:pt x="114300" y="45461"/>
                  </a:cubicBezTo>
                  <a:cubicBezTo>
                    <a:pt x="69818" y="34809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1" name="Forma Livre 70">
              <a:extLst>
                <a:ext uri="{FF2B5EF4-FFF2-40B4-BE49-F238E27FC236}">
                  <a16:creationId xmlns:a16="http://schemas.microsoft.com/office/drawing/2014/main" id="{E7AFB90B-DFC0-502C-6828-EEE9E00DBEFA}"/>
                </a:ext>
              </a:extLst>
            </p:cNvPr>
            <p:cNvSpPr/>
            <p:nvPr/>
          </p:nvSpPr>
          <p:spPr>
            <a:xfrm>
              <a:off x="2136076" y="3459646"/>
              <a:ext cx="254222" cy="293597"/>
            </a:xfrm>
            <a:custGeom>
              <a:avLst/>
              <a:gdLst>
                <a:gd name="connsiteX0" fmla="*/ 0 w 254222"/>
                <a:gd name="connsiteY0" fmla="*/ 128205 h 293597"/>
                <a:gd name="connsiteX1" fmla="*/ 33052 w 254222"/>
                <a:gd name="connsiteY1" fmla="*/ 66195 h 293597"/>
                <a:gd name="connsiteX2" fmla="*/ 49054 w 254222"/>
                <a:gd name="connsiteY2" fmla="*/ 0 h 293597"/>
                <a:gd name="connsiteX3" fmla="*/ 105346 w 254222"/>
                <a:gd name="connsiteY3" fmla="*/ 110325 h 293597"/>
                <a:gd name="connsiteX4" fmla="*/ 128683 w 254222"/>
                <a:gd name="connsiteY4" fmla="*/ 21304 h 293597"/>
                <a:gd name="connsiteX5" fmla="*/ 197929 w 254222"/>
                <a:gd name="connsiteY5" fmla="*/ 15978 h 293597"/>
                <a:gd name="connsiteX6" fmla="*/ 254222 w 254222"/>
                <a:gd name="connsiteY6" fmla="*/ 56874 h 293597"/>
                <a:gd name="connsiteX7" fmla="*/ 97155 w 254222"/>
                <a:gd name="connsiteY7" fmla="*/ 293597 h 293597"/>
                <a:gd name="connsiteX8" fmla="*/ 190 w 254222"/>
                <a:gd name="connsiteY8" fmla="*/ 128110 h 29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222" h="293597">
                  <a:moveTo>
                    <a:pt x="0" y="128205"/>
                  </a:moveTo>
                  <a:cubicBezTo>
                    <a:pt x="0" y="128205"/>
                    <a:pt x="18193" y="101480"/>
                    <a:pt x="33052" y="66195"/>
                  </a:cubicBezTo>
                  <a:cubicBezTo>
                    <a:pt x="47911" y="30910"/>
                    <a:pt x="49054" y="0"/>
                    <a:pt x="49054" y="0"/>
                  </a:cubicBezTo>
                  <a:lnTo>
                    <a:pt x="105346" y="110325"/>
                  </a:lnTo>
                  <a:lnTo>
                    <a:pt x="128683" y="21304"/>
                  </a:lnTo>
                  <a:cubicBezTo>
                    <a:pt x="128683" y="21304"/>
                    <a:pt x="161639" y="8845"/>
                    <a:pt x="197929" y="15978"/>
                  </a:cubicBezTo>
                  <a:cubicBezTo>
                    <a:pt x="234220" y="23111"/>
                    <a:pt x="254222" y="56874"/>
                    <a:pt x="254222" y="56874"/>
                  </a:cubicBezTo>
                  <a:lnTo>
                    <a:pt x="97155" y="293597"/>
                  </a:lnTo>
                  <a:lnTo>
                    <a:pt x="190" y="1281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2" name="Forma Livre 71">
              <a:extLst>
                <a:ext uri="{FF2B5EF4-FFF2-40B4-BE49-F238E27FC236}">
                  <a16:creationId xmlns:a16="http://schemas.microsoft.com/office/drawing/2014/main" id="{9B157853-17A5-B5DE-73FD-76FFADE5FD1F}"/>
                </a:ext>
              </a:extLst>
            </p:cNvPr>
            <p:cNvSpPr/>
            <p:nvPr/>
          </p:nvSpPr>
          <p:spPr>
            <a:xfrm>
              <a:off x="2264568" y="2726462"/>
              <a:ext cx="627284" cy="302714"/>
            </a:xfrm>
            <a:custGeom>
              <a:avLst/>
              <a:gdLst>
                <a:gd name="connsiteX0" fmla="*/ 95 w 627284"/>
                <a:gd name="connsiteY0" fmla="*/ 101480 h 302714"/>
                <a:gd name="connsiteX1" fmla="*/ 92869 w 627284"/>
                <a:gd name="connsiteY1" fmla="*/ 0 h 302714"/>
                <a:gd name="connsiteX2" fmla="*/ 410432 w 627284"/>
                <a:gd name="connsiteY2" fmla="*/ 170528 h 302714"/>
                <a:gd name="connsiteX3" fmla="*/ 579215 w 627284"/>
                <a:gd name="connsiteY3" fmla="*/ 9701 h 302714"/>
                <a:gd name="connsiteX4" fmla="*/ 586454 w 627284"/>
                <a:gd name="connsiteY4" fmla="*/ 224264 h 302714"/>
                <a:gd name="connsiteX5" fmla="*/ 0 w 627284"/>
                <a:gd name="connsiteY5" fmla="*/ 101480 h 30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7284" h="302714">
                  <a:moveTo>
                    <a:pt x="95" y="101480"/>
                  </a:moveTo>
                  <a:lnTo>
                    <a:pt x="92869" y="0"/>
                  </a:lnTo>
                  <a:cubicBezTo>
                    <a:pt x="92869" y="0"/>
                    <a:pt x="301371" y="164061"/>
                    <a:pt x="410432" y="170528"/>
                  </a:cubicBezTo>
                  <a:cubicBezTo>
                    <a:pt x="597313" y="181560"/>
                    <a:pt x="579215" y="9701"/>
                    <a:pt x="579215" y="9701"/>
                  </a:cubicBezTo>
                  <a:cubicBezTo>
                    <a:pt x="579215" y="9701"/>
                    <a:pt x="682371" y="114129"/>
                    <a:pt x="586454" y="224264"/>
                  </a:cubicBezTo>
                  <a:cubicBezTo>
                    <a:pt x="385000" y="455661"/>
                    <a:pt x="0" y="101480"/>
                    <a:pt x="0" y="101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3" name="Forma Livre 72">
              <a:extLst>
                <a:ext uri="{FF2B5EF4-FFF2-40B4-BE49-F238E27FC236}">
                  <a16:creationId xmlns:a16="http://schemas.microsoft.com/office/drawing/2014/main" id="{3260126A-967B-DCE3-3D11-325E17AC9CE7}"/>
                </a:ext>
              </a:extLst>
            </p:cNvPr>
            <p:cNvSpPr/>
            <p:nvPr/>
          </p:nvSpPr>
          <p:spPr>
            <a:xfrm>
              <a:off x="2290286" y="3290926"/>
              <a:ext cx="328041" cy="194970"/>
            </a:xfrm>
            <a:custGeom>
              <a:avLst/>
              <a:gdLst>
                <a:gd name="connsiteX0" fmla="*/ 0 w 328041"/>
                <a:gd name="connsiteY0" fmla="*/ 146466 h 194970"/>
                <a:gd name="connsiteX1" fmla="*/ 119729 w 328041"/>
                <a:gd name="connsiteY1" fmla="*/ 65529 h 194970"/>
                <a:gd name="connsiteX2" fmla="*/ 328041 w 328041"/>
                <a:gd name="connsiteY2" fmla="*/ 0 h 194970"/>
                <a:gd name="connsiteX3" fmla="*/ 233077 w 328041"/>
                <a:gd name="connsiteY3" fmla="*/ 85407 h 194970"/>
                <a:gd name="connsiteX4" fmla="*/ 135922 w 328041"/>
                <a:gd name="connsiteY4" fmla="*/ 194971 h 194970"/>
                <a:gd name="connsiteX5" fmla="*/ 79820 w 328041"/>
                <a:gd name="connsiteY5" fmla="*/ 154455 h 194970"/>
                <a:gd name="connsiteX6" fmla="*/ 0 w 328041"/>
                <a:gd name="connsiteY6" fmla="*/ 146371 h 19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041" h="194970">
                  <a:moveTo>
                    <a:pt x="0" y="146466"/>
                  </a:moveTo>
                  <a:cubicBezTo>
                    <a:pt x="0" y="146466"/>
                    <a:pt x="42196" y="98532"/>
                    <a:pt x="119729" y="65529"/>
                  </a:cubicBezTo>
                  <a:cubicBezTo>
                    <a:pt x="214122" y="25394"/>
                    <a:pt x="328041" y="0"/>
                    <a:pt x="328041" y="0"/>
                  </a:cubicBezTo>
                  <a:cubicBezTo>
                    <a:pt x="328041" y="0"/>
                    <a:pt x="275177" y="42893"/>
                    <a:pt x="233077" y="85407"/>
                  </a:cubicBezTo>
                  <a:cubicBezTo>
                    <a:pt x="190976" y="127920"/>
                    <a:pt x="135922" y="194971"/>
                    <a:pt x="135922" y="194971"/>
                  </a:cubicBezTo>
                  <a:cubicBezTo>
                    <a:pt x="135922" y="194971"/>
                    <a:pt x="105061" y="163014"/>
                    <a:pt x="79820" y="154455"/>
                  </a:cubicBezTo>
                  <a:cubicBezTo>
                    <a:pt x="44768" y="142471"/>
                    <a:pt x="0" y="146371"/>
                    <a:pt x="0" y="1463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4" name="Forma Livre 73">
              <a:extLst>
                <a:ext uri="{FF2B5EF4-FFF2-40B4-BE49-F238E27FC236}">
                  <a16:creationId xmlns:a16="http://schemas.microsoft.com/office/drawing/2014/main" id="{7293D505-6865-E654-E730-218914110D7C}"/>
                </a:ext>
              </a:extLst>
            </p:cNvPr>
            <p:cNvSpPr/>
            <p:nvPr/>
          </p:nvSpPr>
          <p:spPr>
            <a:xfrm>
              <a:off x="2476309" y="3057436"/>
              <a:ext cx="201271" cy="238529"/>
            </a:xfrm>
            <a:custGeom>
              <a:avLst/>
              <a:gdLst>
                <a:gd name="connsiteX0" fmla="*/ 0 w 201271"/>
                <a:gd name="connsiteY0" fmla="*/ 238530 h 238529"/>
                <a:gd name="connsiteX1" fmla="*/ 80772 w 201271"/>
                <a:gd name="connsiteY1" fmla="*/ 131724 h 238529"/>
                <a:gd name="connsiteX2" fmla="*/ 80772 w 201271"/>
                <a:gd name="connsiteY2" fmla="*/ 0 h 238529"/>
                <a:gd name="connsiteX3" fmla="*/ 200501 w 201271"/>
                <a:gd name="connsiteY3" fmla="*/ 14266 h 238529"/>
                <a:gd name="connsiteX4" fmla="*/ 151543 w 201271"/>
                <a:gd name="connsiteY4" fmla="*/ 184128 h 238529"/>
                <a:gd name="connsiteX5" fmla="*/ 0 w 201271"/>
                <a:gd name="connsiteY5" fmla="*/ 238530 h 23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271" h="238529">
                  <a:moveTo>
                    <a:pt x="0" y="238530"/>
                  </a:moveTo>
                  <a:cubicBezTo>
                    <a:pt x="0" y="238530"/>
                    <a:pt x="64484" y="188693"/>
                    <a:pt x="80772" y="131724"/>
                  </a:cubicBezTo>
                  <a:cubicBezTo>
                    <a:pt x="97060" y="74755"/>
                    <a:pt x="80772" y="0"/>
                    <a:pt x="80772" y="0"/>
                  </a:cubicBezTo>
                  <a:lnTo>
                    <a:pt x="200501" y="14266"/>
                  </a:lnTo>
                  <a:cubicBezTo>
                    <a:pt x="200501" y="14266"/>
                    <a:pt x="211360" y="133341"/>
                    <a:pt x="151543" y="184128"/>
                  </a:cubicBezTo>
                  <a:cubicBezTo>
                    <a:pt x="91631" y="234916"/>
                    <a:pt x="0" y="238530"/>
                    <a:pt x="0" y="238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5" name="Forma Livre 74">
              <a:extLst>
                <a:ext uri="{FF2B5EF4-FFF2-40B4-BE49-F238E27FC236}">
                  <a16:creationId xmlns:a16="http://schemas.microsoft.com/office/drawing/2014/main" id="{735367CE-EBB7-1AEC-7DD4-0B1E95E49F3C}"/>
                </a:ext>
              </a:extLst>
            </p:cNvPr>
            <p:cNvSpPr/>
            <p:nvPr/>
          </p:nvSpPr>
          <p:spPr>
            <a:xfrm>
              <a:off x="2117883" y="3183834"/>
              <a:ext cx="234124" cy="315281"/>
            </a:xfrm>
            <a:custGeom>
              <a:avLst/>
              <a:gdLst>
                <a:gd name="connsiteX0" fmla="*/ 115157 w 234124"/>
                <a:gd name="connsiteY0" fmla="*/ 0 h 315281"/>
                <a:gd name="connsiteX1" fmla="*/ 159734 w 234124"/>
                <a:gd name="connsiteY1" fmla="*/ 83695 h 315281"/>
                <a:gd name="connsiteX2" fmla="*/ 234125 w 234124"/>
                <a:gd name="connsiteY2" fmla="*/ 144183 h 315281"/>
                <a:gd name="connsiteX3" fmla="*/ 146780 w 234124"/>
                <a:gd name="connsiteY3" fmla="*/ 238530 h 315281"/>
                <a:gd name="connsiteX4" fmla="*/ 117062 w 234124"/>
                <a:gd name="connsiteY4" fmla="*/ 315282 h 315281"/>
                <a:gd name="connsiteX5" fmla="*/ 61722 w 234124"/>
                <a:gd name="connsiteY5" fmla="*/ 199346 h 315281"/>
                <a:gd name="connsiteX6" fmla="*/ 0 w 234124"/>
                <a:gd name="connsiteY6" fmla="*/ 151126 h 315281"/>
                <a:gd name="connsiteX7" fmla="*/ 81629 w 234124"/>
                <a:gd name="connsiteY7" fmla="*/ 78369 h 315281"/>
                <a:gd name="connsiteX8" fmla="*/ 115062 w 234124"/>
                <a:gd name="connsiteY8" fmla="*/ 95 h 31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124" h="315281">
                  <a:moveTo>
                    <a:pt x="115157" y="0"/>
                  </a:moveTo>
                  <a:cubicBezTo>
                    <a:pt x="115157" y="0"/>
                    <a:pt x="127064" y="51644"/>
                    <a:pt x="159734" y="83695"/>
                  </a:cubicBezTo>
                  <a:cubicBezTo>
                    <a:pt x="192405" y="115746"/>
                    <a:pt x="234125" y="144183"/>
                    <a:pt x="234125" y="144183"/>
                  </a:cubicBezTo>
                  <a:cubicBezTo>
                    <a:pt x="234125" y="144183"/>
                    <a:pt x="164687" y="195827"/>
                    <a:pt x="146780" y="238530"/>
                  </a:cubicBezTo>
                  <a:cubicBezTo>
                    <a:pt x="128873" y="281233"/>
                    <a:pt x="117062" y="315282"/>
                    <a:pt x="117062" y="315282"/>
                  </a:cubicBezTo>
                  <a:cubicBezTo>
                    <a:pt x="117062" y="315282"/>
                    <a:pt x="87154" y="224264"/>
                    <a:pt x="61722" y="199346"/>
                  </a:cubicBezTo>
                  <a:cubicBezTo>
                    <a:pt x="36290" y="174427"/>
                    <a:pt x="0" y="151126"/>
                    <a:pt x="0" y="151126"/>
                  </a:cubicBezTo>
                  <a:cubicBezTo>
                    <a:pt x="0" y="151126"/>
                    <a:pt x="59912" y="112227"/>
                    <a:pt x="81629" y="78369"/>
                  </a:cubicBezTo>
                  <a:cubicBezTo>
                    <a:pt x="103442" y="44510"/>
                    <a:pt x="115062" y="95"/>
                    <a:pt x="115062" y="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6" name="Forma Livre 75">
              <a:extLst>
                <a:ext uri="{FF2B5EF4-FFF2-40B4-BE49-F238E27FC236}">
                  <a16:creationId xmlns:a16="http://schemas.microsoft.com/office/drawing/2014/main" id="{0C24885E-B8BF-A013-DB2E-E092B8116648}"/>
                </a:ext>
              </a:extLst>
            </p:cNvPr>
            <p:cNvSpPr/>
            <p:nvPr/>
          </p:nvSpPr>
          <p:spPr>
            <a:xfrm>
              <a:off x="2164079" y="2849816"/>
              <a:ext cx="130778" cy="173856"/>
            </a:xfrm>
            <a:custGeom>
              <a:avLst/>
              <a:gdLst>
                <a:gd name="connsiteX0" fmla="*/ 68961 w 130778"/>
                <a:gd name="connsiteY0" fmla="*/ 173762 h 173856"/>
                <a:gd name="connsiteX1" fmla="*/ 91726 w 130778"/>
                <a:gd name="connsiteY1" fmla="*/ 102526 h 173856"/>
                <a:gd name="connsiteX2" fmla="*/ 130778 w 130778"/>
                <a:gd name="connsiteY2" fmla="*/ 48885 h 173856"/>
                <a:gd name="connsiteX3" fmla="*/ 77343 w 130778"/>
                <a:gd name="connsiteY3" fmla="*/ 0 h 173856"/>
                <a:gd name="connsiteX4" fmla="*/ 0 w 130778"/>
                <a:gd name="connsiteY4" fmla="*/ 70950 h 173856"/>
                <a:gd name="connsiteX5" fmla="*/ 35433 w 130778"/>
                <a:gd name="connsiteY5" fmla="*/ 111086 h 173856"/>
                <a:gd name="connsiteX6" fmla="*/ 68866 w 130778"/>
                <a:gd name="connsiteY6" fmla="*/ 173857 h 17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778" h="173856">
                  <a:moveTo>
                    <a:pt x="68961" y="173762"/>
                  </a:moveTo>
                  <a:cubicBezTo>
                    <a:pt x="68961" y="173762"/>
                    <a:pt x="73533" y="135338"/>
                    <a:pt x="91726" y="102526"/>
                  </a:cubicBezTo>
                  <a:cubicBezTo>
                    <a:pt x="109919" y="69714"/>
                    <a:pt x="130778" y="48885"/>
                    <a:pt x="130778" y="48885"/>
                  </a:cubicBezTo>
                  <a:lnTo>
                    <a:pt x="77343" y="0"/>
                  </a:lnTo>
                  <a:lnTo>
                    <a:pt x="0" y="70950"/>
                  </a:lnTo>
                  <a:cubicBezTo>
                    <a:pt x="0" y="70950"/>
                    <a:pt x="19431" y="90352"/>
                    <a:pt x="35433" y="111086"/>
                  </a:cubicBezTo>
                  <a:cubicBezTo>
                    <a:pt x="51435" y="131819"/>
                    <a:pt x="68866" y="173857"/>
                    <a:pt x="68866" y="1738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130" name="Espaço Reservado para Texto 168">
            <a:extLst>
              <a:ext uri="{FF2B5EF4-FFF2-40B4-BE49-F238E27FC236}">
                <a16:creationId xmlns:a16="http://schemas.microsoft.com/office/drawing/2014/main" id="{DB902917-749E-DB13-C93F-83FB92A4E0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7856" y="12678"/>
            <a:ext cx="8216144" cy="67781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800" b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BR" dirty="0"/>
              <a:t>COLOQUE O TÍTULO DO SLIDE</a:t>
            </a:r>
          </a:p>
        </p:txBody>
      </p:sp>
      <p:pic>
        <p:nvPicPr>
          <p:cNvPr id="131" name="Gráfico 130">
            <a:extLst>
              <a:ext uri="{FF2B5EF4-FFF2-40B4-BE49-F238E27FC236}">
                <a16:creationId xmlns:a16="http://schemas.microsoft.com/office/drawing/2014/main" id="{B4889092-3356-99B8-3ACD-00AA2B71A9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347" y="5359748"/>
            <a:ext cx="790832" cy="25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6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ágrima 1">
            <a:extLst>
              <a:ext uri="{FF2B5EF4-FFF2-40B4-BE49-F238E27FC236}">
                <a16:creationId xmlns:a16="http://schemas.microsoft.com/office/drawing/2014/main" id="{1419CE2B-0BA3-6518-64B5-41C61747B535}"/>
              </a:ext>
            </a:extLst>
          </p:cNvPr>
          <p:cNvSpPr/>
          <p:nvPr userDrawn="1"/>
        </p:nvSpPr>
        <p:spPr>
          <a:xfrm rot="16200000">
            <a:off x="-9583" y="-16791"/>
            <a:ext cx="783396" cy="783396"/>
          </a:xfrm>
          <a:prstGeom prst="teardrop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áfico 1">
            <a:extLst>
              <a:ext uri="{FF2B5EF4-FFF2-40B4-BE49-F238E27FC236}">
                <a16:creationId xmlns:a16="http://schemas.microsoft.com/office/drawing/2014/main" id="{CEFFD8F4-1773-471C-57F8-A947C14E2D75}"/>
              </a:ext>
            </a:extLst>
          </p:cNvPr>
          <p:cNvGrpSpPr/>
          <p:nvPr userDrawn="1"/>
        </p:nvGrpSpPr>
        <p:grpSpPr>
          <a:xfrm>
            <a:off x="136781" y="161262"/>
            <a:ext cx="490665" cy="457548"/>
            <a:chOff x="1219123" y="1863912"/>
            <a:chExt cx="2026080" cy="1889331"/>
          </a:xfrm>
          <a:solidFill>
            <a:schemeClr val="bg1"/>
          </a:solidFill>
        </p:grpSpPr>
        <p:sp>
          <p:nvSpPr>
            <p:cNvPr id="4" name="Forma Livre 3">
              <a:extLst>
                <a:ext uri="{FF2B5EF4-FFF2-40B4-BE49-F238E27FC236}">
                  <a16:creationId xmlns:a16="http://schemas.microsoft.com/office/drawing/2014/main" id="{74CD0097-0415-8AF1-7CC1-B5586E6938CD}"/>
                </a:ext>
              </a:extLst>
            </p:cNvPr>
            <p:cNvSpPr/>
            <p:nvPr/>
          </p:nvSpPr>
          <p:spPr>
            <a:xfrm>
              <a:off x="1394174" y="1863912"/>
              <a:ext cx="544507" cy="163890"/>
            </a:xfrm>
            <a:custGeom>
              <a:avLst/>
              <a:gdLst>
                <a:gd name="connsiteX0" fmla="*/ 0 w 544507"/>
                <a:gd name="connsiteY0" fmla="*/ 94460 h 163890"/>
                <a:gd name="connsiteX1" fmla="*/ 239554 w 544507"/>
                <a:gd name="connsiteY1" fmla="*/ 1065 h 163890"/>
                <a:gd name="connsiteX2" fmla="*/ 544449 w 544507"/>
                <a:gd name="connsiteY2" fmla="*/ 78482 h 163890"/>
                <a:gd name="connsiteX3" fmla="*/ 340328 w 544507"/>
                <a:gd name="connsiteY3" fmla="*/ 78482 h 163890"/>
                <a:gd name="connsiteX4" fmla="*/ 155257 w 544507"/>
                <a:gd name="connsiteY4" fmla="*/ 163889 h 163890"/>
                <a:gd name="connsiteX5" fmla="*/ 95 w 544507"/>
                <a:gd name="connsiteY5" fmla="*/ 94460 h 16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507" h="163890">
                  <a:moveTo>
                    <a:pt x="0" y="94460"/>
                  </a:moveTo>
                  <a:cubicBezTo>
                    <a:pt x="0" y="70398"/>
                    <a:pt x="131635" y="7913"/>
                    <a:pt x="239554" y="1065"/>
                  </a:cubicBezTo>
                  <a:cubicBezTo>
                    <a:pt x="407860" y="-9778"/>
                    <a:pt x="547783" y="65453"/>
                    <a:pt x="544449" y="78482"/>
                  </a:cubicBezTo>
                  <a:cubicBezTo>
                    <a:pt x="541782" y="88849"/>
                    <a:pt x="452247" y="45004"/>
                    <a:pt x="340328" y="78482"/>
                  </a:cubicBezTo>
                  <a:cubicBezTo>
                    <a:pt x="248031" y="106064"/>
                    <a:pt x="247745" y="164269"/>
                    <a:pt x="155257" y="163889"/>
                  </a:cubicBezTo>
                  <a:cubicBezTo>
                    <a:pt x="81058" y="163604"/>
                    <a:pt x="95" y="115860"/>
                    <a:pt x="95" y="94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" name="Forma Livre 4">
              <a:extLst>
                <a:ext uri="{FF2B5EF4-FFF2-40B4-BE49-F238E27FC236}">
                  <a16:creationId xmlns:a16="http://schemas.microsoft.com/office/drawing/2014/main" id="{01ACA979-5086-A9A3-5962-B4E4F23F56CC}"/>
                </a:ext>
              </a:extLst>
            </p:cNvPr>
            <p:cNvSpPr/>
            <p:nvPr/>
          </p:nvSpPr>
          <p:spPr>
            <a:xfrm>
              <a:off x="1845906" y="1998413"/>
              <a:ext cx="739119" cy="543359"/>
            </a:xfrm>
            <a:custGeom>
              <a:avLst/>
              <a:gdLst>
                <a:gd name="connsiteX0" fmla="*/ 160726 w 739119"/>
                <a:gd name="connsiteY0" fmla="*/ 0 h 543359"/>
                <a:gd name="connsiteX1" fmla="*/ 517342 w 739119"/>
                <a:gd name="connsiteY1" fmla="*/ 419139 h 543359"/>
                <a:gd name="connsiteX2" fmla="*/ 620783 w 739119"/>
                <a:gd name="connsiteY2" fmla="*/ 419139 h 543359"/>
                <a:gd name="connsiteX3" fmla="*/ 648025 w 739119"/>
                <a:gd name="connsiteY3" fmla="*/ 355037 h 543359"/>
                <a:gd name="connsiteX4" fmla="*/ 596304 w 739119"/>
                <a:gd name="connsiteY4" fmla="*/ 404398 h 543359"/>
                <a:gd name="connsiteX5" fmla="*/ 536392 w 739119"/>
                <a:gd name="connsiteY5" fmla="*/ 322320 h 543359"/>
                <a:gd name="connsiteX6" fmla="*/ 665646 w 739119"/>
                <a:gd name="connsiteY6" fmla="*/ 264685 h 543359"/>
                <a:gd name="connsiteX7" fmla="*/ 737750 w 739119"/>
                <a:gd name="connsiteY7" fmla="*/ 403066 h 543359"/>
                <a:gd name="connsiteX8" fmla="*/ 611735 w 739119"/>
                <a:gd name="connsiteY8" fmla="*/ 539546 h 543359"/>
                <a:gd name="connsiteX9" fmla="*/ 299505 w 739119"/>
                <a:gd name="connsiteY9" fmla="*/ 317660 h 543359"/>
                <a:gd name="connsiteX10" fmla="*/ 111672 w 739119"/>
                <a:gd name="connsiteY10" fmla="*/ 189550 h 543359"/>
                <a:gd name="connsiteX11" fmla="*/ 5468 w 739119"/>
                <a:gd name="connsiteY11" fmla="*/ 208191 h 543359"/>
                <a:gd name="connsiteX12" fmla="*/ 160630 w 739119"/>
                <a:gd name="connsiteY12" fmla="*/ 0 h 54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9119" h="543359">
                  <a:moveTo>
                    <a:pt x="160726" y="0"/>
                  </a:moveTo>
                  <a:cubicBezTo>
                    <a:pt x="305410" y="190"/>
                    <a:pt x="419329" y="368447"/>
                    <a:pt x="517342" y="419139"/>
                  </a:cubicBezTo>
                  <a:cubicBezTo>
                    <a:pt x="534773" y="428175"/>
                    <a:pt x="586874" y="443392"/>
                    <a:pt x="620783" y="419139"/>
                  </a:cubicBezTo>
                  <a:cubicBezTo>
                    <a:pt x="647930" y="399738"/>
                    <a:pt x="648025" y="355037"/>
                    <a:pt x="648025" y="355037"/>
                  </a:cubicBezTo>
                  <a:cubicBezTo>
                    <a:pt x="648025" y="355037"/>
                    <a:pt x="626784" y="407727"/>
                    <a:pt x="596304" y="404398"/>
                  </a:cubicBezTo>
                  <a:cubicBezTo>
                    <a:pt x="535058" y="397740"/>
                    <a:pt x="527629" y="349711"/>
                    <a:pt x="536392" y="322320"/>
                  </a:cubicBezTo>
                  <a:cubicBezTo>
                    <a:pt x="556775" y="258883"/>
                    <a:pt x="617449" y="251655"/>
                    <a:pt x="665646" y="264685"/>
                  </a:cubicBezTo>
                  <a:cubicBezTo>
                    <a:pt x="721177" y="279712"/>
                    <a:pt x="745370" y="352564"/>
                    <a:pt x="737750" y="403066"/>
                  </a:cubicBezTo>
                  <a:cubicBezTo>
                    <a:pt x="726797" y="475919"/>
                    <a:pt x="685268" y="526421"/>
                    <a:pt x="611735" y="539546"/>
                  </a:cubicBezTo>
                  <a:cubicBezTo>
                    <a:pt x="485528" y="562086"/>
                    <a:pt x="424282" y="484288"/>
                    <a:pt x="299505" y="317660"/>
                  </a:cubicBezTo>
                  <a:cubicBezTo>
                    <a:pt x="231687" y="227022"/>
                    <a:pt x="174251" y="195161"/>
                    <a:pt x="111672" y="189550"/>
                  </a:cubicBezTo>
                  <a:cubicBezTo>
                    <a:pt x="44330" y="183463"/>
                    <a:pt x="19660" y="221886"/>
                    <a:pt x="5468" y="208191"/>
                  </a:cubicBezTo>
                  <a:cubicBezTo>
                    <a:pt x="-18725" y="184889"/>
                    <a:pt x="38139" y="-190"/>
                    <a:pt x="1606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" name="Forma Livre 5">
              <a:extLst>
                <a:ext uri="{FF2B5EF4-FFF2-40B4-BE49-F238E27FC236}">
                  <a16:creationId xmlns:a16="http://schemas.microsoft.com/office/drawing/2014/main" id="{D50A888B-E0F1-6445-96B4-8A044F3BD3D4}"/>
                </a:ext>
              </a:extLst>
            </p:cNvPr>
            <p:cNvSpPr/>
            <p:nvPr/>
          </p:nvSpPr>
          <p:spPr>
            <a:xfrm>
              <a:off x="2331349" y="2095872"/>
              <a:ext cx="289704" cy="204222"/>
            </a:xfrm>
            <a:custGeom>
              <a:avLst/>
              <a:gdLst>
                <a:gd name="connsiteX0" fmla="*/ 1990 w 289704"/>
                <a:gd name="connsiteY0" fmla="*/ 204222 h 204222"/>
                <a:gd name="connsiteX1" fmla="*/ 144865 w 289704"/>
                <a:gd name="connsiteY1" fmla="*/ 92281 h 204222"/>
                <a:gd name="connsiteX2" fmla="*/ 287740 w 289704"/>
                <a:gd name="connsiteY2" fmla="*/ 124047 h 204222"/>
                <a:gd name="connsiteX3" fmla="*/ 193156 w 289704"/>
                <a:gd name="connsiteY3" fmla="*/ 1929 h 204222"/>
                <a:gd name="connsiteX4" fmla="*/ 63140 w 289704"/>
                <a:gd name="connsiteY4" fmla="*/ 49958 h 204222"/>
                <a:gd name="connsiteX5" fmla="*/ 1894 w 289704"/>
                <a:gd name="connsiteY5" fmla="*/ 204127 h 2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704" h="204222">
                  <a:moveTo>
                    <a:pt x="1990" y="204222"/>
                  </a:moveTo>
                  <a:cubicBezTo>
                    <a:pt x="10181" y="204222"/>
                    <a:pt x="74094" y="108734"/>
                    <a:pt x="144865" y="92281"/>
                  </a:cubicBezTo>
                  <a:cubicBezTo>
                    <a:pt x="221160" y="74496"/>
                    <a:pt x="279643" y="126044"/>
                    <a:pt x="287740" y="124047"/>
                  </a:cubicBezTo>
                  <a:cubicBezTo>
                    <a:pt x="295836" y="122049"/>
                    <a:pt x="281644" y="15909"/>
                    <a:pt x="193156" y="1929"/>
                  </a:cubicBezTo>
                  <a:cubicBezTo>
                    <a:pt x="157342" y="-3778"/>
                    <a:pt x="108098" y="692"/>
                    <a:pt x="63140" y="49958"/>
                  </a:cubicBezTo>
                  <a:cubicBezTo>
                    <a:pt x="11705" y="106357"/>
                    <a:pt x="-6297" y="204127"/>
                    <a:pt x="1894" y="2041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" name="Forma Livre 6">
              <a:extLst>
                <a:ext uri="{FF2B5EF4-FFF2-40B4-BE49-F238E27FC236}">
                  <a16:creationId xmlns:a16="http://schemas.microsoft.com/office/drawing/2014/main" id="{5DEC0752-E923-77F5-1C59-B3AC72637371}"/>
                </a:ext>
              </a:extLst>
            </p:cNvPr>
            <p:cNvSpPr/>
            <p:nvPr/>
          </p:nvSpPr>
          <p:spPr>
            <a:xfrm>
              <a:off x="1698402" y="1978703"/>
              <a:ext cx="234263" cy="138431"/>
            </a:xfrm>
            <a:custGeom>
              <a:avLst/>
              <a:gdLst>
                <a:gd name="connsiteX0" fmla="*/ 234124 w 234263"/>
                <a:gd name="connsiteY0" fmla="*/ 9058 h 138431"/>
                <a:gd name="connsiteX1" fmla="*/ 91916 w 234263"/>
                <a:gd name="connsiteY1" fmla="*/ 9058 h 138431"/>
                <a:gd name="connsiteX2" fmla="*/ 0 w 234263"/>
                <a:gd name="connsiteY2" fmla="*/ 63079 h 138431"/>
                <a:gd name="connsiteX3" fmla="*/ 129254 w 234263"/>
                <a:gd name="connsiteY3" fmla="*/ 137834 h 138431"/>
                <a:gd name="connsiteX4" fmla="*/ 168688 w 234263"/>
                <a:gd name="connsiteY4" fmla="*/ 72019 h 138431"/>
                <a:gd name="connsiteX5" fmla="*/ 234029 w 234263"/>
                <a:gd name="connsiteY5" fmla="*/ 9058 h 13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263" h="138431">
                  <a:moveTo>
                    <a:pt x="234124" y="9058"/>
                  </a:moveTo>
                  <a:cubicBezTo>
                    <a:pt x="232220" y="213"/>
                    <a:pt x="155353" y="-5874"/>
                    <a:pt x="91916" y="9058"/>
                  </a:cubicBezTo>
                  <a:cubicBezTo>
                    <a:pt x="40195" y="21232"/>
                    <a:pt x="0" y="47767"/>
                    <a:pt x="0" y="63079"/>
                  </a:cubicBezTo>
                  <a:cubicBezTo>
                    <a:pt x="0" y="83147"/>
                    <a:pt x="104775" y="145157"/>
                    <a:pt x="129254" y="137834"/>
                  </a:cubicBezTo>
                  <a:cubicBezTo>
                    <a:pt x="139541" y="134790"/>
                    <a:pt x="153448" y="91041"/>
                    <a:pt x="168688" y="72019"/>
                  </a:cubicBezTo>
                  <a:cubicBezTo>
                    <a:pt x="202692" y="29696"/>
                    <a:pt x="237458" y="25036"/>
                    <a:pt x="234029" y="90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 7">
              <a:extLst>
                <a:ext uri="{FF2B5EF4-FFF2-40B4-BE49-F238E27FC236}">
                  <a16:creationId xmlns:a16="http://schemas.microsoft.com/office/drawing/2014/main" id="{C266B7E2-7714-823F-880F-88BA0B1354A7}"/>
                </a:ext>
              </a:extLst>
            </p:cNvPr>
            <p:cNvSpPr/>
            <p:nvPr/>
          </p:nvSpPr>
          <p:spPr>
            <a:xfrm>
              <a:off x="1594926" y="2060518"/>
              <a:ext cx="232432" cy="265064"/>
            </a:xfrm>
            <a:custGeom>
              <a:avLst/>
              <a:gdLst>
                <a:gd name="connsiteX0" fmla="*/ 71472 w 232432"/>
                <a:gd name="connsiteY0" fmla="*/ 0 h 265064"/>
                <a:gd name="connsiteX1" fmla="*/ 144243 w 232432"/>
                <a:gd name="connsiteY1" fmla="*/ 56684 h 265064"/>
                <a:gd name="connsiteX2" fmla="*/ 231397 w 232432"/>
                <a:gd name="connsiteY2" fmla="*/ 89496 h 265064"/>
                <a:gd name="connsiteX3" fmla="*/ 81664 w 232432"/>
                <a:gd name="connsiteY3" fmla="*/ 265065 h 265064"/>
                <a:gd name="connsiteX4" fmla="*/ 13656 w 232432"/>
                <a:gd name="connsiteY4" fmla="*/ 221696 h 265064"/>
                <a:gd name="connsiteX5" fmla="*/ 71568 w 232432"/>
                <a:gd name="connsiteY5" fmla="*/ 95 h 26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432" h="265064">
                  <a:moveTo>
                    <a:pt x="71472" y="0"/>
                  </a:moveTo>
                  <a:cubicBezTo>
                    <a:pt x="82998" y="0"/>
                    <a:pt x="97952" y="32051"/>
                    <a:pt x="144243" y="56684"/>
                  </a:cubicBezTo>
                  <a:cubicBezTo>
                    <a:pt x="182248" y="76942"/>
                    <a:pt x="227301" y="83409"/>
                    <a:pt x="231397" y="89496"/>
                  </a:cubicBezTo>
                  <a:cubicBezTo>
                    <a:pt x="235493" y="95583"/>
                    <a:pt x="234826" y="265065"/>
                    <a:pt x="81664" y="265065"/>
                  </a:cubicBezTo>
                  <a:cubicBezTo>
                    <a:pt x="46898" y="265065"/>
                    <a:pt x="23276" y="240052"/>
                    <a:pt x="13656" y="221696"/>
                  </a:cubicBezTo>
                  <a:cubicBezTo>
                    <a:pt x="-35303" y="128586"/>
                    <a:pt x="62424" y="95"/>
                    <a:pt x="71568" y="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 8">
              <a:extLst>
                <a:ext uri="{FF2B5EF4-FFF2-40B4-BE49-F238E27FC236}">
                  <a16:creationId xmlns:a16="http://schemas.microsoft.com/office/drawing/2014/main" id="{762D1501-6EF2-0B05-5D1A-1BB537AB6AF2}"/>
                </a:ext>
              </a:extLst>
            </p:cNvPr>
            <p:cNvSpPr/>
            <p:nvPr/>
          </p:nvSpPr>
          <p:spPr>
            <a:xfrm>
              <a:off x="1250827" y="1995084"/>
              <a:ext cx="315648" cy="298352"/>
            </a:xfrm>
            <a:custGeom>
              <a:avLst/>
              <a:gdLst>
                <a:gd name="connsiteX0" fmla="*/ 236596 w 315648"/>
                <a:gd name="connsiteY0" fmla="*/ 134863 h 298352"/>
                <a:gd name="connsiteX1" fmla="*/ 228405 w 315648"/>
                <a:gd name="connsiteY1" fmla="*/ 175569 h 298352"/>
                <a:gd name="connsiteX2" fmla="*/ 166492 w 315648"/>
                <a:gd name="connsiteY2" fmla="*/ 115461 h 298352"/>
                <a:gd name="connsiteX3" fmla="*/ 238406 w 315648"/>
                <a:gd name="connsiteY3" fmla="*/ 76752 h 298352"/>
                <a:gd name="connsiteX4" fmla="*/ 315558 w 315648"/>
                <a:gd name="connsiteY4" fmla="*/ 164822 h 298352"/>
                <a:gd name="connsiteX5" fmla="*/ 182875 w 315648"/>
                <a:gd name="connsiteY5" fmla="*/ 298353 h 298352"/>
                <a:gd name="connsiteX6" fmla="*/ 7329 w 315648"/>
                <a:gd name="connsiteY6" fmla="*/ 193544 h 298352"/>
                <a:gd name="connsiteX7" fmla="*/ 20283 w 315648"/>
                <a:gd name="connsiteY7" fmla="*/ 82078 h 298352"/>
                <a:gd name="connsiteX8" fmla="*/ 101913 w 315648"/>
                <a:gd name="connsiteY8" fmla="*/ 0 h 298352"/>
                <a:gd name="connsiteX9" fmla="*/ 214212 w 315648"/>
                <a:gd name="connsiteY9" fmla="*/ 52880 h 298352"/>
                <a:gd name="connsiteX10" fmla="*/ 143442 w 315648"/>
                <a:gd name="connsiteY10" fmla="*/ 140854 h 298352"/>
                <a:gd name="connsiteX11" fmla="*/ 197925 w 315648"/>
                <a:gd name="connsiteY11" fmla="*/ 197919 h 298352"/>
                <a:gd name="connsiteX12" fmla="*/ 242121 w 315648"/>
                <a:gd name="connsiteY12" fmla="*/ 166914 h 298352"/>
                <a:gd name="connsiteX13" fmla="*/ 236691 w 315648"/>
                <a:gd name="connsiteY13" fmla="*/ 131534 h 29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648" h="298352">
                  <a:moveTo>
                    <a:pt x="236596" y="134863"/>
                  </a:moveTo>
                  <a:cubicBezTo>
                    <a:pt x="236596" y="134863"/>
                    <a:pt x="241930" y="165773"/>
                    <a:pt x="228405" y="175569"/>
                  </a:cubicBezTo>
                  <a:cubicBezTo>
                    <a:pt x="197734" y="197919"/>
                    <a:pt x="142680" y="164251"/>
                    <a:pt x="166492" y="115461"/>
                  </a:cubicBezTo>
                  <a:cubicBezTo>
                    <a:pt x="190305" y="66670"/>
                    <a:pt x="220404" y="76752"/>
                    <a:pt x="238406" y="76752"/>
                  </a:cubicBezTo>
                  <a:cubicBezTo>
                    <a:pt x="256408" y="76752"/>
                    <a:pt x="318321" y="98151"/>
                    <a:pt x="315558" y="164822"/>
                  </a:cubicBezTo>
                  <a:cubicBezTo>
                    <a:pt x="312796" y="231492"/>
                    <a:pt x="265838" y="298353"/>
                    <a:pt x="182875" y="298353"/>
                  </a:cubicBezTo>
                  <a:cubicBezTo>
                    <a:pt x="99912" y="298353"/>
                    <a:pt x="30475" y="255649"/>
                    <a:pt x="7329" y="193544"/>
                  </a:cubicBezTo>
                  <a:cubicBezTo>
                    <a:pt x="-1815" y="168911"/>
                    <a:pt x="-6958" y="129441"/>
                    <a:pt x="20283" y="82078"/>
                  </a:cubicBezTo>
                  <a:cubicBezTo>
                    <a:pt x="49811" y="30720"/>
                    <a:pt x="101913" y="0"/>
                    <a:pt x="101913" y="0"/>
                  </a:cubicBezTo>
                  <a:lnTo>
                    <a:pt x="214212" y="52880"/>
                  </a:lnTo>
                  <a:cubicBezTo>
                    <a:pt x="214212" y="52880"/>
                    <a:pt x="135917" y="92159"/>
                    <a:pt x="143442" y="140854"/>
                  </a:cubicBezTo>
                  <a:cubicBezTo>
                    <a:pt x="149728" y="181846"/>
                    <a:pt x="168588" y="197919"/>
                    <a:pt x="197925" y="197919"/>
                  </a:cubicBezTo>
                  <a:cubicBezTo>
                    <a:pt x="225166" y="197919"/>
                    <a:pt x="239454" y="184223"/>
                    <a:pt x="242121" y="166914"/>
                  </a:cubicBezTo>
                  <a:cubicBezTo>
                    <a:pt x="244788" y="149604"/>
                    <a:pt x="236691" y="131534"/>
                    <a:pt x="236691" y="13153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9E6AE5BC-1E63-64FE-8392-78B45D9F7088}"/>
                </a:ext>
              </a:extLst>
            </p:cNvPr>
            <p:cNvSpPr/>
            <p:nvPr/>
          </p:nvSpPr>
          <p:spPr>
            <a:xfrm>
              <a:off x="1219123" y="2218016"/>
              <a:ext cx="171050" cy="328363"/>
            </a:xfrm>
            <a:custGeom>
              <a:avLst/>
              <a:gdLst>
                <a:gd name="connsiteX0" fmla="*/ 12459 w 171050"/>
                <a:gd name="connsiteY0" fmla="*/ 0 h 328363"/>
                <a:gd name="connsiteX1" fmla="*/ 79134 w 171050"/>
                <a:gd name="connsiteY1" fmla="*/ 75420 h 328363"/>
                <a:gd name="connsiteX2" fmla="*/ 171050 w 171050"/>
                <a:gd name="connsiteY2" fmla="*/ 116792 h 328363"/>
                <a:gd name="connsiteX3" fmla="*/ 85992 w 171050"/>
                <a:gd name="connsiteY3" fmla="*/ 202199 h 328363"/>
                <a:gd name="connsiteX4" fmla="*/ 41796 w 171050"/>
                <a:gd name="connsiteY4" fmla="*/ 328311 h 328363"/>
                <a:gd name="connsiteX5" fmla="*/ 2172 w 171050"/>
                <a:gd name="connsiteY5" fmla="*/ 161873 h 328363"/>
                <a:gd name="connsiteX6" fmla="*/ 12364 w 171050"/>
                <a:gd name="connsiteY6" fmla="*/ 0 h 32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050" h="328363">
                  <a:moveTo>
                    <a:pt x="12459" y="0"/>
                  </a:moveTo>
                  <a:cubicBezTo>
                    <a:pt x="20651" y="0"/>
                    <a:pt x="41701" y="50692"/>
                    <a:pt x="79134" y="75420"/>
                  </a:cubicBezTo>
                  <a:cubicBezTo>
                    <a:pt x="116567" y="100148"/>
                    <a:pt x="171050" y="109469"/>
                    <a:pt x="171050" y="116792"/>
                  </a:cubicBezTo>
                  <a:cubicBezTo>
                    <a:pt x="171050" y="124115"/>
                    <a:pt x="115996" y="149604"/>
                    <a:pt x="85992" y="202199"/>
                  </a:cubicBezTo>
                  <a:cubicBezTo>
                    <a:pt x="40367" y="282279"/>
                    <a:pt x="51797" y="325648"/>
                    <a:pt x="41796" y="328311"/>
                  </a:cubicBezTo>
                  <a:cubicBezTo>
                    <a:pt x="31795" y="330975"/>
                    <a:pt x="8363" y="230921"/>
                    <a:pt x="2172" y="161873"/>
                  </a:cubicBezTo>
                  <a:cubicBezTo>
                    <a:pt x="-4019" y="92825"/>
                    <a:pt x="4172" y="0"/>
                    <a:pt x="1236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61E7A6BF-6FE3-D4F1-84C7-5FF296B5A0AE}"/>
                </a:ext>
              </a:extLst>
            </p:cNvPr>
            <p:cNvSpPr/>
            <p:nvPr/>
          </p:nvSpPr>
          <p:spPr>
            <a:xfrm>
              <a:off x="1283697" y="2402739"/>
              <a:ext cx="183478" cy="494140"/>
            </a:xfrm>
            <a:custGeom>
              <a:avLst/>
              <a:gdLst>
                <a:gd name="connsiteX0" fmla="*/ 81902 w 183478"/>
                <a:gd name="connsiteY0" fmla="*/ 167 h 494140"/>
                <a:gd name="connsiteX1" fmla="*/ 120002 w 183478"/>
                <a:gd name="connsiteY1" fmla="*/ 80248 h 494140"/>
                <a:gd name="connsiteX2" fmla="*/ 183248 w 183478"/>
                <a:gd name="connsiteY2" fmla="*/ 128943 h 494140"/>
                <a:gd name="connsiteX3" fmla="*/ 130860 w 183478"/>
                <a:gd name="connsiteY3" fmla="*/ 289104 h 494140"/>
                <a:gd name="connsiteX4" fmla="*/ 183248 w 183478"/>
                <a:gd name="connsiteY4" fmla="*/ 493966 h 494140"/>
                <a:gd name="connsiteX5" fmla="*/ 4273 w 183478"/>
                <a:gd name="connsiteY5" fmla="*/ 215681 h 494140"/>
                <a:gd name="connsiteX6" fmla="*/ 81807 w 183478"/>
                <a:gd name="connsiteY6" fmla="*/ 72 h 49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478" h="494140">
                  <a:moveTo>
                    <a:pt x="81902" y="167"/>
                  </a:moveTo>
                  <a:cubicBezTo>
                    <a:pt x="91808" y="4161"/>
                    <a:pt x="88665" y="39542"/>
                    <a:pt x="120002" y="80248"/>
                  </a:cubicBezTo>
                  <a:cubicBezTo>
                    <a:pt x="138290" y="104024"/>
                    <a:pt x="183248" y="128943"/>
                    <a:pt x="183248" y="128943"/>
                  </a:cubicBezTo>
                  <a:cubicBezTo>
                    <a:pt x="183248" y="128943"/>
                    <a:pt x="126098" y="186388"/>
                    <a:pt x="130860" y="289104"/>
                  </a:cubicBezTo>
                  <a:cubicBezTo>
                    <a:pt x="135623" y="391915"/>
                    <a:pt x="187344" y="488640"/>
                    <a:pt x="183248" y="493966"/>
                  </a:cubicBezTo>
                  <a:cubicBezTo>
                    <a:pt x="179152" y="499292"/>
                    <a:pt x="34182" y="382500"/>
                    <a:pt x="4273" y="215681"/>
                  </a:cubicBezTo>
                  <a:cubicBezTo>
                    <a:pt x="-21159" y="74066"/>
                    <a:pt x="74949" y="-2686"/>
                    <a:pt x="81807" y="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54EEE99C-4173-9B1E-44CE-35BF8E5FA524}"/>
                </a:ext>
              </a:extLst>
            </p:cNvPr>
            <p:cNvSpPr/>
            <p:nvPr/>
          </p:nvSpPr>
          <p:spPr>
            <a:xfrm>
              <a:off x="1392477" y="2351263"/>
              <a:ext cx="244094" cy="158036"/>
            </a:xfrm>
            <a:custGeom>
              <a:avLst/>
              <a:gdLst>
                <a:gd name="connsiteX0" fmla="*/ 1030 w 244094"/>
                <a:gd name="connsiteY0" fmla="*/ 26249 h 158036"/>
                <a:gd name="connsiteX1" fmla="*/ 153430 w 244094"/>
                <a:gd name="connsiteY1" fmla="*/ 14931 h 158036"/>
                <a:gd name="connsiteX2" fmla="*/ 243251 w 244094"/>
                <a:gd name="connsiteY2" fmla="*/ 157117 h 158036"/>
                <a:gd name="connsiteX3" fmla="*/ 162288 w 244094"/>
                <a:gd name="connsiteY3" fmla="*/ 141804 h 158036"/>
                <a:gd name="connsiteX4" fmla="*/ 102376 w 244094"/>
                <a:gd name="connsiteY4" fmla="*/ 157117 h 158036"/>
                <a:gd name="connsiteX5" fmla="*/ 34367 w 244094"/>
                <a:gd name="connsiteY5" fmla="*/ 100433 h 158036"/>
                <a:gd name="connsiteX6" fmla="*/ 1030 w 244094"/>
                <a:gd name="connsiteY6" fmla="*/ 26344 h 15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094" h="158036">
                  <a:moveTo>
                    <a:pt x="1030" y="26249"/>
                  </a:moveTo>
                  <a:cubicBezTo>
                    <a:pt x="5126" y="16928"/>
                    <a:pt x="77897" y="-20449"/>
                    <a:pt x="153430" y="14931"/>
                  </a:cubicBezTo>
                  <a:cubicBezTo>
                    <a:pt x="228963" y="50311"/>
                    <a:pt x="248680" y="151125"/>
                    <a:pt x="243251" y="157117"/>
                  </a:cubicBezTo>
                  <a:cubicBezTo>
                    <a:pt x="237822" y="163109"/>
                    <a:pt x="194959" y="137715"/>
                    <a:pt x="162288" y="141804"/>
                  </a:cubicBezTo>
                  <a:cubicBezTo>
                    <a:pt x="129617" y="145894"/>
                    <a:pt x="102376" y="157117"/>
                    <a:pt x="102376" y="157117"/>
                  </a:cubicBezTo>
                  <a:cubicBezTo>
                    <a:pt x="102376" y="157117"/>
                    <a:pt x="64276" y="143802"/>
                    <a:pt x="34367" y="100433"/>
                  </a:cubicBezTo>
                  <a:cubicBezTo>
                    <a:pt x="4459" y="57064"/>
                    <a:pt x="-3066" y="35664"/>
                    <a:pt x="1030" y="26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 12">
              <a:extLst>
                <a:ext uri="{FF2B5EF4-FFF2-40B4-BE49-F238E27FC236}">
                  <a16:creationId xmlns:a16="http://schemas.microsoft.com/office/drawing/2014/main" id="{8BB51303-46AA-1D22-E104-9B9C22256087}"/>
                </a:ext>
              </a:extLst>
            </p:cNvPr>
            <p:cNvSpPr/>
            <p:nvPr/>
          </p:nvSpPr>
          <p:spPr>
            <a:xfrm>
              <a:off x="2525781" y="1865719"/>
              <a:ext cx="544507" cy="163890"/>
            </a:xfrm>
            <a:custGeom>
              <a:avLst/>
              <a:gdLst>
                <a:gd name="connsiteX0" fmla="*/ 544507 w 544507"/>
                <a:gd name="connsiteY0" fmla="*/ 94460 h 163890"/>
                <a:gd name="connsiteX1" fmla="*/ 304954 w 544507"/>
                <a:gd name="connsiteY1" fmla="*/ 1065 h 163890"/>
                <a:gd name="connsiteX2" fmla="*/ 58 w 544507"/>
                <a:gd name="connsiteY2" fmla="*/ 78482 h 163890"/>
                <a:gd name="connsiteX3" fmla="*/ 204179 w 544507"/>
                <a:gd name="connsiteY3" fmla="*/ 78482 h 163890"/>
                <a:gd name="connsiteX4" fmla="*/ 389250 w 544507"/>
                <a:gd name="connsiteY4" fmla="*/ 163889 h 163890"/>
                <a:gd name="connsiteX5" fmla="*/ 544412 w 544507"/>
                <a:gd name="connsiteY5" fmla="*/ 94460 h 16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507" h="163890">
                  <a:moveTo>
                    <a:pt x="544507" y="94460"/>
                  </a:moveTo>
                  <a:cubicBezTo>
                    <a:pt x="544507" y="70398"/>
                    <a:pt x="412872" y="7913"/>
                    <a:pt x="304954" y="1065"/>
                  </a:cubicBezTo>
                  <a:cubicBezTo>
                    <a:pt x="136647" y="-9778"/>
                    <a:pt x="-3275" y="65453"/>
                    <a:pt x="58" y="78482"/>
                  </a:cubicBezTo>
                  <a:cubicBezTo>
                    <a:pt x="2725" y="88849"/>
                    <a:pt x="92260" y="45004"/>
                    <a:pt x="204179" y="78482"/>
                  </a:cubicBezTo>
                  <a:cubicBezTo>
                    <a:pt x="296476" y="106064"/>
                    <a:pt x="296762" y="164269"/>
                    <a:pt x="389250" y="163889"/>
                  </a:cubicBezTo>
                  <a:cubicBezTo>
                    <a:pt x="463450" y="163604"/>
                    <a:pt x="544412" y="115860"/>
                    <a:pt x="544412" y="94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 13">
              <a:extLst>
                <a:ext uri="{FF2B5EF4-FFF2-40B4-BE49-F238E27FC236}">
                  <a16:creationId xmlns:a16="http://schemas.microsoft.com/office/drawing/2014/main" id="{13CE2220-E156-5556-9055-5119C06CB5E0}"/>
                </a:ext>
              </a:extLst>
            </p:cNvPr>
            <p:cNvSpPr/>
            <p:nvPr/>
          </p:nvSpPr>
          <p:spPr>
            <a:xfrm>
              <a:off x="2897986" y="1996891"/>
              <a:ext cx="315648" cy="298352"/>
            </a:xfrm>
            <a:custGeom>
              <a:avLst/>
              <a:gdLst>
                <a:gd name="connsiteX0" fmla="*/ 79052 w 315648"/>
                <a:gd name="connsiteY0" fmla="*/ 134863 h 298352"/>
                <a:gd name="connsiteX1" fmla="*/ 87243 w 315648"/>
                <a:gd name="connsiteY1" fmla="*/ 175569 h 298352"/>
                <a:gd name="connsiteX2" fmla="*/ 149156 w 315648"/>
                <a:gd name="connsiteY2" fmla="*/ 115461 h 298352"/>
                <a:gd name="connsiteX3" fmla="*/ 77242 w 315648"/>
                <a:gd name="connsiteY3" fmla="*/ 76752 h 298352"/>
                <a:gd name="connsiteX4" fmla="*/ 90 w 315648"/>
                <a:gd name="connsiteY4" fmla="*/ 164822 h 298352"/>
                <a:gd name="connsiteX5" fmla="*/ 132773 w 315648"/>
                <a:gd name="connsiteY5" fmla="*/ 298353 h 298352"/>
                <a:gd name="connsiteX6" fmla="*/ 308319 w 315648"/>
                <a:gd name="connsiteY6" fmla="*/ 193544 h 298352"/>
                <a:gd name="connsiteX7" fmla="*/ 295365 w 315648"/>
                <a:gd name="connsiteY7" fmla="*/ 82078 h 298352"/>
                <a:gd name="connsiteX8" fmla="*/ 213735 w 315648"/>
                <a:gd name="connsiteY8" fmla="*/ 0 h 298352"/>
                <a:gd name="connsiteX9" fmla="*/ 101436 w 315648"/>
                <a:gd name="connsiteY9" fmla="*/ 52880 h 298352"/>
                <a:gd name="connsiteX10" fmla="*/ 172206 w 315648"/>
                <a:gd name="connsiteY10" fmla="*/ 140854 h 298352"/>
                <a:gd name="connsiteX11" fmla="*/ 117723 w 315648"/>
                <a:gd name="connsiteY11" fmla="*/ 197919 h 298352"/>
                <a:gd name="connsiteX12" fmla="*/ 73527 w 315648"/>
                <a:gd name="connsiteY12" fmla="*/ 166914 h 298352"/>
                <a:gd name="connsiteX13" fmla="*/ 78957 w 315648"/>
                <a:gd name="connsiteY13" fmla="*/ 131534 h 29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648" h="298352">
                  <a:moveTo>
                    <a:pt x="79052" y="134863"/>
                  </a:moveTo>
                  <a:cubicBezTo>
                    <a:pt x="79052" y="134863"/>
                    <a:pt x="73718" y="165773"/>
                    <a:pt x="87243" y="175569"/>
                  </a:cubicBezTo>
                  <a:cubicBezTo>
                    <a:pt x="117914" y="197919"/>
                    <a:pt x="172968" y="164251"/>
                    <a:pt x="149156" y="115461"/>
                  </a:cubicBezTo>
                  <a:cubicBezTo>
                    <a:pt x="125343" y="66766"/>
                    <a:pt x="95244" y="76752"/>
                    <a:pt x="77242" y="76752"/>
                  </a:cubicBezTo>
                  <a:cubicBezTo>
                    <a:pt x="59240" y="76752"/>
                    <a:pt x="-2673" y="98151"/>
                    <a:pt x="90" y="164822"/>
                  </a:cubicBezTo>
                  <a:cubicBezTo>
                    <a:pt x="2852" y="231492"/>
                    <a:pt x="49810" y="298353"/>
                    <a:pt x="132773" y="298353"/>
                  </a:cubicBezTo>
                  <a:cubicBezTo>
                    <a:pt x="215831" y="298353"/>
                    <a:pt x="285173" y="255649"/>
                    <a:pt x="308319" y="193544"/>
                  </a:cubicBezTo>
                  <a:cubicBezTo>
                    <a:pt x="317463" y="168911"/>
                    <a:pt x="322606" y="129441"/>
                    <a:pt x="295365" y="82078"/>
                  </a:cubicBezTo>
                  <a:cubicBezTo>
                    <a:pt x="265837" y="30720"/>
                    <a:pt x="213735" y="0"/>
                    <a:pt x="213735" y="0"/>
                  </a:cubicBezTo>
                  <a:lnTo>
                    <a:pt x="101436" y="52880"/>
                  </a:lnTo>
                  <a:cubicBezTo>
                    <a:pt x="101436" y="52880"/>
                    <a:pt x="179731" y="92159"/>
                    <a:pt x="172206" y="140854"/>
                  </a:cubicBezTo>
                  <a:cubicBezTo>
                    <a:pt x="165920" y="181846"/>
                    <a:pt x="147060" y="197919"/>
                    <a:pt x="117723" y="197919"/>
                  </a:cubicBezTo>
                  <a:cubicBezTo>
                    <a:pt x="90482" y="197919"/>
                    <a:pt x="76194" y="184223"/>
                    <a:pt x="73527" y="166914"/>
                  </a:cubicBezTo>
                  <a:cubicBezTo>
                    <a:pt x="70860" y="149604"/>
                    <a:pt x="78957" y="131534"/>
                    <a:pt x="78957" y="13153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15" name="Forma Livre 14">
              <a:extLst>
                <a:ext uri="{FF2B5EF4-FFF2-40B4-BE49-F238E27FC236}">
                  <a16:creationId xmlns:a16="http://schemas.microsoft.com/office/drawing/2014/main" id="{53A898A4-4A75-5B88-C063-0DE6DA5D736E}"/>
                </a:ext>
              </a:extLst>
            </p:cNvPr>
            <p:cNvSpPr/>
            <p:nvPr/>
          </p:nvSpPr>
          <p:spPr>
            <a:xfrm>
              <a:off x="1866521" y="2259879"/>
              <a:ext cx="332896" cy="270262"/>
            </a:xfrm>
            <a:custGeom>
              <a:avLst/>
              <a:gdLst>
                <a:gd name="connsiteX0" fmla="*/ 156112 w 332896"/>
                <a:gd name="connsiteY0" fmla="*/ 69698 h 270262"/>
                <a:gd name="connsiteX1" fmla="*/ 117250 w 332896"/>
                <a:gd name="connsiteY1" fmla="*/ 86152 h 270262"/>
                <a:gd name="connsiteX2" fmla="*/ 190212 w 332896"/>
                <a:gd name="connsiteY2" fmla="*/ 132755 h 270262"/>
                <a:gd name="connsiteX3" fmla="*/ 213548 w 332896"/>
                <a:gd name="connsiteY3" fmla="*/ 55622 h 270262"/>
                <a:gd name="connsiteX4" fmla="*/ 99724 w 332896"/>
                <a:gd name="connsiteY4" fmla="*/ 3313 h 270262"/>
                <a:gd name="connsiteX5" fmla="*/ 4569 w 332896"/>
                <a:gd name="connsiteY5" fmla="*/ 155961 h 270262"/>
                <a:gd name="connsiteX6" fmla="*/ 132776 w 332896"/>
                <a:gd name="connsiteY6" fmla="*/ 267998 h 270262"/>
                <a:gd name="connsiteX7" fmla="*/ 267555 w 332896"/>
                <a:gd name="connsiteY7" fmla="*/ 249357 h 270262"/>
                <a:gd name="connsiteX8" fmla="*/ 332896 w 332896"/>
                <a:gd name="connsiteY8" fmla="*/ 201327 h 270262"/>
                <a:gd name="connsiteX9" fmla="*/ 270222 w 332896"/>
                <a:gd name="connsiteY9" fmla="*/ 112972 h 270262"/>
                <a:gd name="connsiteX10" fmla="*/ 169733 w 332896"/>
                <a:gd name="connsiteY10" fmla="*/ 160241 h 270262"/>
                <a:gd name="connsiteX11" fmla="*/ 101343 w 332896"/>
                <a:gd name="connsiteY11" fmla="*/ 120200 h 270262"/>
                <a:gd name="connsiteX12" fmla="*/ 122870 w 332896"/>
                <a:gd name="connsiteY12" fmla="*/ 71220 h 270262"/>
                <a:gd name="connsiteX13" fmla="*/ 159255 w 332896"/>
                <a:gd name="connsiteY13" fmla="*/ 68937 h 27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2896" h="270262">
                  <a:moveTo>
                    <a:pt x="156112" y="69698"/>
                  </a:moveTo>
                  <a:cubicBezTo>
                    <a:pt x="156112" y="69698"/>
                    <a:pt x="124203" y="71125"/>
                    <a:pt x="117250" y="86152"/>
                  </a:cubicBezTo>
                  <a:cubicBezTo>
                    <a:pt x="101439" y="120295"/>
                    <a:pt x="146778" y="165947"/>
                    <a:pt x="190212" y="132755"/>
                  </a:cubicBezTo>
                  <a:cubicBezTo>
                    <a:pt x="233646" y="99562"/>
                    <a:pt x="217358" y="72837"/>
                    <a:pt x="213548" y="55622"/>
                  </a:cubicBezTo>
                  <a:cubicBezTo>
                    <a:pt x="209738" y="38408"/>
                    <a:pt x="165637" y="-13521"/>
                    <a:pt x="99724" y="3313"/>
                  </a:cubicBezTo>
                  <a:cubicBezTo>
                    <a:pt x="33811" y="20147"/>
                    <a:pt x="-15624" y="77022"/>
                    <a:pt x="4569" y="155961"/>
                  </a:cubicBezTo>
                  <a:cubicBezTo>
                    <a:pt x="28953" y="251164"/>
                    <a:pt x="86961" y="257821"/>
                    <a:pt x="132776" y="267998"/>
                  </a:cubicBezTo>
                  <a:cubicBezTo>
                    <a:pt x="158874" y="273799"/>
                    <a:pt x="215739" y="268758"/>
                    <a:pt x="267555" y="249357"/>
                  </a:cubicBezTo>
                  <a:cubicBezTo>
                    <a:pt x="305655" y="235185"/>
                    <a:pt x="332896" y="201327"/>
                    <a:pt x="332896" y="201327"/>
                  </a:cubicBezTo>
                  <a:lnTo>
                    <a:pt x="270222" y="112972"/>
                  </a:lnTo>
                  <a:cubicBezTo>
                    <a:pt x="270222" y="112972"/>
                    <a:pt x="219930" y="157102"/>
                    <a:pt x="169733" y="160241"/>
                  </a:cubicBezTo>
                  <a:cubicBezTo>
                    <a:pt x="127537" y="162904"/>
                    <a:pt x="107535" y="148257"/>
                    <a:pt x="101343" y="120200"/>
                  </a:cubicBezTo>
                  <a:cubicBezTo>
                    <a:pt x="95533" y="94141"/>
                    <a:pt x="106201" y="77497"/>
                    <a:pt x="122870" y="71220"/>
                  </a:cubicBezTo>
                  <a:cubicBezTo>
                    <a:pt x="139539" y="64943"/>
                    <a:pt x="159255" y="68937"/>
                    <a:pt x="159255" y="6893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 15">
              <a:extLst>
                <a:ext uri="{FF2B5EF4-FFF2-40B4-BE49-F238E27FC236}">
                  <a16:creationId xmlns:a16="http://schemas.microsoft.com/office/drawing/2014/main" id="{89133202-858E-085B-E89B-DF61CA84E628}"/>
                </a:ext>
              </a:extLst>
            </p:cNvPr>
            <p:cNvSpPr/>
            <p:nvPr/>
          </p:nvSpPr>
          <p:spPr>
            <a:xfrm>
              <a:off x="1960951" y="2861610"/>
              <a:ext cx="262169" cy="421997"/>
            </a:xfrm>
            <a:custGeom>
              <a:avLst/>
              <a:gdLst>
                <a:gd name="connsiteX0" fmla="*/ 57301 w 262169"/>
                <a:gd name="connsiteY0" fmla="*/ 310812 h 421997"/>
                <a:gd name="connsiteX1" fmla="*/ 95210 w 262169"/>
                <a:gd name="connsiteY1" fmla="*/ 329168 h 421997"/>
                <a:gd name="connsiteX2" fmla="*/ 84256 w 262169"/>
                <a:gd name="connsiteY2" fmla="*/ 244427 h 421997"/>
                <a:gd name="connsiteX3" fmla="*/ 9199 w 262169"/>
                <a:gd name="connsiteY3" fmla="*/ 276858 h 421997"/>
                <a:gd name="connsiteX4" fmla="*/ 42061 w 262169"/>
                <a:gd name="connsiteY4" fmla="*/ 395838 h 421997"/>
                <a:gd name="connsiteX5" fmla="*/ 222369 w 262169"/>
                <a:gd name="connsiteY5" fmla="*/ 368352 h 421997"/>
                <a:gd name="connsiteX6" fmla="*/ 245896 w 262169"/>
                <a:gd name="connsiteY6" fmla="*/ 167485 h 421997"/>
                <a:gd name="connsiteX7" fmla="*/ 115213 w 262169"/>
                <a:gd name="connsiteY7" fmla="*/ 0 h 421997"/>
                <a:gd name="connsiteX8" fmla="*/ 85685 w 262169"/>
                <a:gd name="connsiteY8" fmla="*/ 125447 h 421997"/>
                <a:gd name="connsiteX9" fmla="*/ 140073 w 262169"/>
                <a:gd name="connsiteY9" fmla="*/ 195827 h 421997"/>
                <a:gd name="connsiteX10" fmla="*/ 131977 w 262169"/>
                <a:gd name="connsiteY10" fmla="*/ 318896 h 421997"/>
                <a:gd name="connsiteX11" fmla="*/ 79970 w 262169"/>
                <a:gd name="connsiteY11" fmla="*/ 334494 h 421997"/>
                <a:gd name="connsiteX12" fmla="*/ 54634 w 262169"/>
                <a:gd name="connsiteY12" fmla="*/ 308719 h 42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169" h="421997">
                  <a:moveTo>
                    <a:pt x="57301" y="310812"/>
                  </a:moveTo>
                  <a:cubicBezTo>
                    <a:pt x="57301" y="310812"/>
                    <a:pt x="79018" y="333733"/>
                    <a:pt x="95210" y="329168"/>
                  </a:cubicBezTo>
                  <a:cubicBezTo>
                    <a:pt x="131977" y="318896"/>
                    <a:pt x="138168" y="255459"/>
                    <a:pt x="84256" y="244427"/>
                  </a:cubicBezTo>
                  <a:cubicBezTo>
                    <a:pt x="30345" y="233394"/>
                    <a:pt x="20153" y="262878"/>
                    <a:pt x="9199" y="276858"/>
                  </a:cubicBezTo>
                  <a:cubicBezTo>
                    <a:pt x="-1754" y="290839"/>
                    <a:pt x="-13565" y="357414"/>
                    <a:pt x="42061" y="395838"/>
                  </a:cubicBezTo>
                  <a:cubicBezTo>
                    <a:pt x="97782" y="434261"/>
                    <a:pt x="173982" y="434547"/>
                    <a:pt x="222369" y="368352"/>
                  </a:cubicBezTo>
                  <a:cubicBezTo>
                    <a:pt x="280662" y="288461"/>
                    <a:pt x="262279" y="210663"/>
                    <a:pt x="245896" y="167485"/>
                  </a:cubicBezTo>
                  <a:cubicBezTo>
                    <a:pt x="227036" y="117933"/>
                    <a:pt x="115213" y="0"/>
                    <a:pt x="115213" y="0"/>
                  </a:cubicBezTo>
                  <a:lnTo>
                    <a:pt x="85685" y="125447"/>
                  </a:lnTo>
                  <a:cubicBezTo>
                    <a:pt x="85685" y="125447"/>
                    <a:pt x="118451" y="147892"/>
                    <a:pt x="140073" y="195827"/>
                  </a:cubicBezTo>
                  <a:cubicBezTo>
                    <a:pt x="164171" y="249182"/>
                    <a:pt x="149788" y="296165"/>
                    <a:pt x="131977" y="318896"/>
                  </a:cubicBezTo>
                  <a:cubicBezTo>
                    <a:pt x="115403" y="340105"/>
                    <a:pt x="95686" y="342863"/>
                    <a:pt x="79970" y="334494"/>
                  </a:cubicBezTo>
                  <a:cubicBezTo>
                    <a:pt x="64254" y="326124"/>
                    <a:pt x="54634" y="308719"/>
                    <a:pt x="54634" y="30871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 17">
              <a:extLst>
                <a:ext uri="{FF2B5EF4-FFF2-40B4-BE49-F238E27FC236}">
                  <a16:creationId xmlns:a16="http://schemas.microsoft.com/office/drawing/2014/main" id="{71B1073E-8913-E83F-401A-24E5FD9FD186}"/>
                </a:ext>
              </a:extLst>
            </p:cNvPr>
            <p:cNvSpPr/>
            <p:nvPr/>
          </p:nvSpPr>
          <p:spPr>
            <a:xfrm>
              <a:off x="2246390" y="2924000"/>
              <a:ext cx="262169" cy="371685"/>
            </a:xfrm>
            <a:custGeom>
              <a:avLst/>
              <a:gdLst>
                <a:gd name="connsiteX0" fmla="*/ 204869 w 262169"/>
                <a:gd name="connsiteY0" fmla="*/ 260500 h 371685"/>
                <a:gd name="connsiteX1" fmla="*/ 166959 w 262169"/>
                <a:gd name="connsiteY1" fmla="*/ 278855 h 371685"/>
                <a:gd name="connsiteX2" fmla="*/ 177913 w 262169"/>
                <a:gd name="connsiteY2" fmla="*/ 194115 h 371685"/>
                <a:gd name="connsiteX3" fmla="*/ 252970 w 262169"/>
                <a:gd name="connsiteY3" fmla="*/ 226546 h 371685"/>
                <a:gd name="connsiteX4" fmla="*/ 220109 w 262169"/>
                <a:gd name="connsiteY4" fmla="*/ 345526 h 371685"/>
                <a:gd name="connsiteX5" fmla="*/ 39800 w 262169"/>
                <a:gd name="connsiteY5" fmla="*/ 318040 h 371685"/>
                <a:gd name="connsiteX6" fmla="*/ 16274 w 262169"/>
                <a:gd name="connsiteY6" fmla="*/ 117173 h 371685"/>
                <a:gd name="connsiteX7" fmla="*/ 85044 w 262169"/>
                <a:gd name="connsiteY7" fmla="*/ 0 h 371685"/>
                <a:gd name="connsiteX8" fmla="*/ 172770 w 262169"/>
                <a:gd name="connsiteY8" fmla="*/ 55162 h 371685"/>
                <a:gd name="connsiteX9" fmla="*/ 122097 w 262169"/>
                <a:gd name="connsiteY9" fmla="*/ 145515 h 371685"/>
                <a:gd name="connsiteX10" fmla="*/ 130193 w 262169"/>
                <a:gd name="connsiteY10" fmla="*/ 268584 h 371685"/>
                <a:gd name="connsiteX11" fmla="*/ 182199 w 262169"/>
                <a:gd name="connsiteY11" fmla="*/ 284181 h 371685"/>
                <a:gd name="connsiteX12" fmla="*/ 207536 w 262169"/>
                <a:gd name="connsiteY12" fmla="*/ 258407 h 371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169" h="371685">
                  <a:moveTo>
                    <a:pt x="204869" y="260500"/>
                  </a:moveTo>
                  <a:cubicBezTo>
                    <a:pt x="204869" y="260500"/>
                    <a:pt x="183152" y="283421"/>
                    <a:pt x="166959" y="278855"/>
                  </a:cubicBezTo>
                  <a:cubicBezTo>
                    <a:pt x="130193" y="268584"/>
                    <a:pt x="124001" y="205147"/>
                    <a:pt x="177913" y="194115"/>
                  </a:cubicBezTo>
                  <a:cubicBezTo>
                    <a:pt x="231824" y="183082"/>
                    <a:pt x="242016" y="212565"/>
                    <a:pt x="252970" y="226546"/>
                  </a:cubicBezTo>
                  <a:cubicBezTo>
                    <a:pt x="263924" y="240527"/>
                    <a:pt x="275735" y="307102"/>
                    <a:pt x="220109" y="345526"/>
                  </a:cubicBezTo>
                  <a:cubicBezTo>
                    <a:pt x="164483" y="383949"/>
                    <a:pt x="88187" y="384235"/>
                    <a:pt x="39800" y="318040"/>
                  </a:cubicBezTo>
                  <a:cubicBezTo>
                    <a:pt x="-18492" y="238149"/>
                    <a:pt x="-109" y="160351"/>
                    <a:pt x="16274" y="117173"/>
                  </a:cubicBezTo>
                  <a:cubicBezTo>
                    <a:pt x="35133" y="67622"/>
                    <a:pt x="85044" y="0"/>
                    <a:pt x="85044" y="0"/>
                  </a:cubicBezTo>
                  <a:lnTo>
                    <a:pt x="172770" y="55162"/>
                  </a:lnTo>
                  <a:cubicBezTo>
                    <a:pt x="172770" y="55162"/>
                    <a:pt x="143814" y="97580"/>
                    <a:pt x="122097" y="145515"/>
                  </a:cubicBezTo>
                  <a:cubicBezTo>
                    <a:pt x="97998" y="198870"/>
                    <a:pt x="112381" y="245853"/>
                    <a:pt x="130193" y="268584"/>
                  </a:cubicBezTo>
                  <a:cubicBezTo>
                    <a:pt x="146766" y="289793"/>
                    <a:pt x="166483" y="292551"/>
                    <a:pt x="182199" y="284181"/>
                  </a:cubicBezTo>
                  <a:cubicBezTo>
                    <a:pt x="197915" y="275812"/>
                    <a:pt x="207536" y="258407"/>
                    <a:pt x="207536" y="25840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4" name="Forma Livre 53">
              <a:extLst>
                <a:ext uri="{FF2B5EF4-FFF2-40B4-BE49-F238E27FC236}">
                  <a16:creationId xmlns:a16="http://schemas.microsoft.com/office/drawing/2014/main" id="{C733B9A7-56EB-EED6-32ED-E6C9C75146EA}"/>
                </a:ext>
              </a:extLst>
            </p:cNvPr>
            <p:cNvSpPr/>
            <p:nvPr/>
          </p:nvSpPr>
          <p:spPr>
            <a:xfrm>
              <a:off x="3074384" y="2219728"/>
              <a:ext cx="170819" cy="328458"/>
            </a:xfrm>
            <a:custGeom>
              <a:avLst/>
              <a:gdLst>
                <a:gd name="connsiteX0" fmla="*/ 158591 w 170819"/>
                <a:gd name="connsiteY0" fmla="*/ 95 h 328458"/>
                <a:gd name="connsiteX1" fmla="*/ 91916 w 170819"/>
                <a:gd name="connsiteY1" fmla="*/ 75515 h 328458"/>
                <a:gd name="connsiteX2" fmla="*/ 0 w 170819"/>
                <a:gd name="connsiteY2" fmla="*/ 116887 h 328458"/>
                <a:gd name="connsiteX3" fmla="*/ 85058 w 170819"/>
                <a:gd name="connsiteY3" fmla="*/ 202294 h 328458"/>
                <a:gd name="connsiteX4" fmla="*/ 129254 w 170819"/>
                <a:gd name="connsiteY4" fmla="*/ 328407 h 328458"/>
                <a:gd name="connsiteX5" fmla="*/ 168688 w 170819"/>
                <a:gd name="connsiteY5" fmla="*/ 161873 h 328458"/>
                <a:gd name="connsiteX6" fmla="*/ 158496 w 170819"/>
                <a:gd name="connsiteY6" fmla="*/ 0 h 328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819" h="328458">
                  <a:moveTo>
                    <a:pt x="158591" y="95"/>
                  </a:moveTo>
                  <a:cubicBezTo>
                    <a:pt x="150400" y="95"/>
                    <a:pt x="129350" y="50787"/>
                    <a:pt x="91916" y="75515"/>
                  </a:cubicBezTo>
                  <a:cubicBezTo>
                    <a:pt x="54483" y="100243"/>
                    <a:pt x="0" y="109564"/>
                    <a:pt x="0" y="116887"/>
                  </a:cubicBezTo>
                  <a:cubicBezTo>
                    <a:pt x="0" y="124211"/>
                    <a:pt x="55054" y="149699"/>
                    <a:pt x="85058" y="202294"/>
                  </a:cubicBezTo>
                  <a:cubicBezTo>
                    <a:pt x="130683" y="282375"/>
                    <a:pt x="119253" y="325744"/>
                    <a:pt x="129254" y="328407"/>
                  </a:cubicBezTo>
                  <a:cubicBezTo>
                    <a:pt x="139255" y="331070"/>
                    <a:pt x="162592" y="230921"/>
                    <a:pt x="168688" y="161873"/>
                  </a:cubicBezTo>
                  <a:cubicBezTo>
                    <a:pt x="174784" y="92825"/>
                    <a:pt x="166688" y="0"/>
                    <a:pt x="15849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55" name="Forma Livre 54">
              <a:extLst>
                <a:ext uri="{FF2B5EF4-FFF2-40B4-BE49-F238E27FC236}">
                  <a16:creationId xmlns:a16="http://schemas.microsoft.com/office/drawing/2014/main" id="{639610A9-65DE-757F-2933-BBA3F11937F6}"/>
                </a:ext>
              </a:extLst>
            </p:cNvPr>
            <p:cNvSpPr/>
            <p:nvPr/>
          </p:nvSpPr>
          <p:spPr>
            <a:xfrm>
              <a:off x="2997286" y="2404546"/>
              <a:ext cx="183478" cy="494140"/>
            </a:xfrm>
            <a:custGeom>
              <a:avLst/>
              <a:gdLst>
                <a:gd name="connsiteX0" fmla="*/ 101577 w 183478"/>
                <a:gd name="connsiteY0" fmla="*/ 167 h 494140"/>
                <a:gd name="connsiteX1" fmla="*/ 63477 w 183478"/>
                <a:gd name="connsiteY1" fmla="*/ 80247 h 494140"/>
                <a:gd name="connsiteX2" fmla="*/ 231 w 183478"/>
                <a:gd name="connsiteY2" fmla="*/ 128943 h 494140"/>
                <a:gd name="connsiteX3" fmla="*/ 52618 w 183478"/>
                <a:gd name="connsiteY3" fmla="*/ 289104 h 494140"/>
                <a:gd name="connsiteX4" fmla="*/ 231 w 183478"/>
                <a:gd name="connsiteY4" fmla="*/ 493966 h 494140"/>
                <a:gd name="connsiteX5" fmla="*/ 179206 w 183478"/>
                <a:gd name="connsiteY5" fmla="*/ 215681 h 494140"/>
                <a:gd name="connsiteX6" fmla="*/ 101672 w 183478"/>
                <a:gd name="connsiteY6" fmla="*/ 72 h 49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478" h="494140">
                  <a:moveTo>
                    <a:pt x="101577" y="167"/>
                  </a:moveTo>
                  <a:cubicBezTo>
                    <a:pt x="91671" y="4161"/>
                    <a:pt x="94814" y="39541"/>
                    <a:pt x="63477" y="80247"/>
                  </a:cubicBezTo>
                  <a:cubicBezTo>
                    <a:pt x="45189" y="104024"/>
                    <a:pt x="231" y="128943"/>
                    <a:pt x="231" y="128943"/>
                  </a:cubicBezTo>
                  <a:cubicBezTo>
                    <a:pt x="231" y="128943"/>
                    <a:pt x="57381" y="186388"/>
                    <a:pt x="52618" y="289104"/>
                  </a:cubicBezTo>
                  <a:cubicBezTo>
                    <a:pt x="47856" y="391915"/>
                    <a:pt x="-3865" y="488640"/>
                    <a:pt x="231" y="493966"/>
                  </a:cubicBezTo>
                  <a:cubicBezTo>
                    <a:pt x="4327" y="499292"/>
                    <a:pt x="149297" y="382500"/>
                    <a:pt x="179206" y="215681"/>
                  </a:cubicBezTo>
                  <a:cubicBezTo>
                    <a:pt x="204637" y="74066"/>
                    <a:pt x="108530" y="-2686"/>
                    <a:pt x="101672" y="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6" name="Forma Livre 55">
              <a:extLst>
                <a:ext uri="{FF2B5EF4-FFF2-40B4-BE49-F238E27FC236}">
                  <a16:creationId xmlns:a16="http://schemas.microsoft.com/office/drawing/2014/main" id="{18B086AC-959F-5F0E-00BB-68378002AFF0}"/>
                </a:ext>
              </a:extLst>
            </p:cNvPr>
            <p:cNvSpPr/>
            <p:nvPr/>
          </p:nvSpPr>
          <p:spPr>
            <a:xfrm>
              <a:off x="2827890" y="2353070"/>
              <a:ext cx="244094" cy="158036"/>
            </a:xfrm>
            <a:custGeom>
              <a:avLst/>
              <a:gdLst>
                <a:gd name="connsiteX0" fmla="*/ 243065 w 244094"/>
                <a:gd name="connsiteY0" fmla="*/ 26249 h 158036"/>
                <a:gd name="connsiteX1" fmla="*/ 90665 w 244094"/>
                <a:gd name="connsiteY1" fmla="*/ 14931 h 158036"/>
                <a:gd name="connsiteX2" fmla="*/ 844 w 244094"/>
                <a:gd name="connsiteY2" fmla="*/ 157117 h 158036"/>
                <a:gd name="connsiteX3" fmla="*/ 81806 w 244094"/>
                <a:gd name="connsiteY3" fmla="*/ 141804 h 158036"/>
                <a:gd name="connsiteX4" fmla="*/ 141719 w 244094"/>
                <a:gd name="connsiteY4" fmla="*/ 157117 h 158036"/>
                <a:gd name="connsiteX5" fmla="*/ 209727 w 244094"/>
                <a:gd name="connsiteY5" fmla="*/ 100433 h 158036"/>
                <a:gd name="connsiteX6" fmla="*/ 243065 w 244094"/>
                <a:gd name="connsiteY6" fmla="*/ 26344 h 15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094" h="158036">
                  <a:moveTo>
                    <a:pt x="243065" y="26249"/>
                  </a:moveTo>
                  <a:cubicBezTo>
                    <a:pt x="238969" y="16928"/>
                    <a:pt x="166198" y="-20449"/>
                    <a:pt x="90665" y="14931"/>
                  </a:cubicBezTo>
                  <a:cubicBezTo>
                    <a:pt x="15131" y="50311"/>
                    <a:pt x="-4585" y="151125"/>
                    <a:pt x="844" y="157117"/>
                  </a:cubicBezTo>
                  <a:cubicBezTo>
                    <a:pt x="6273" y="163109"/>
                    <a:pt x="49136" y="137715"/>
                    <a:pt x="81806" y="141804"/>
                  </a:cubicBezTo>
                  <a:cubicBezTo>
                    <a:pt x="114477" y="145894"/>
                    <a:pt x="141719" y="157117"/>
                    <a:pt x="141719" y="157117"/>
                  </a:cubicBezTo>
                  <a:cubicBezTo>
                    <a:pt x="141719" y="157117"/>
                    <a:pt x="179819" y="143802"/>
                    <a:pt x="209727" y="100433"/>
                  </a:cubicBezTo>
                  <a:cubicBezTo>
                    <a:pt x="239636" y="57064"/>
                    <a:pt x="247160" y="35664"/>
                    <a:pt x="243065" y="26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7" name="Forma Livre 56">
              <a:extLst>
                <a:ext uri="{FF2B5EF4-FFF2-40B4-BE49-F238E27FC236}">
                  <a16:creationId xmlns:a16="http://schemas.microsoft.com/office/drawing/2014/main" id="{809EDF46-9A42-308A-6E0E-FEA19B1347D5}"/>
                </a:ext>
              </a:extLst>
            </p:cNvPr>
            <p:cNvSpPr/>
            <p:nvPr/>
          </p:nvSpPr>
          <p:spPr>
            <a:xfrm>
              <a:off x="1615916" y="2293437"/>
              <a:ext cx="312118" cy="314554"/>
            </a:xfrm>
            <a:custGeom>
              <a:avLst/>
              <a:gdLst>
                <a:gd name="connsiteX0" fmla="*/ 95 w 312118"/>
                <a:gd name="connsiteY0" fmla="*/ 46032 h 314554"/>
                <a:gd name="connsiteX1" fmla="*/ 102870 w 312118"/>
                <a:gd name="connsiteY1" fmla="*/ 64007 h 314554"/>
                <a:gd name="connsiteX2" fmla="*/ 194024 w 312118"/>
                <a:gd name="connsiteY2" fmla="*/ 0 h 314554"/>
                <a:gd name="connsiteX3" fmla="*/ 221266 w 312118"/>
                <a:gd name="connsiteY3" fmla="*/ 163490 h 314554"/>
                <a:gd name="connsiteX4" fmla="*/ 311944 w 312118"/>
                <a:gd name="connsiteY4" fmla="*/ 314331 h 314554"/>
                <a:gd name="connsiteX5" fmla="*/ 211360 w 312118"/>
                <a:gd name="connsiteY5" fmla="*/ 256220 h 314554"/>
                <a:gd name="connsiteX6" fmla="*/ 65341 w 312118"/>
                <a:gd name="connsiteY6" fmla="*/ 164156 h 314554"/>
                <a:gd name="connsiteX7" fmla="*/ 0 w 312118"/>
                <a:gd name="connsiteY7" fmla="*/ 46032 h 31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118" h="314554">
                  <a:moveTo>
                    <a:pt x="95" y="46032"/>
                  </a:moveTo>
                  <a:cubicBezTo>
                    <a:pt x="95" y="46032"/>
                    <a:pt x="52483" y="75420"/>
                    <a:pt x="102870" y="64007"/>
                  </a:cubicBezTo>
                  <a:cubicBezTo>
                    <a:pt x="156305" y="51929"/>
                    <a:pt x="189262" y="0"/>
                    <a:pt x="194024" y="0"/>
                  </a:cubicBezTo>
                  <a:cubicBezTo>
                    <a:pt x="198787" y="0"/>
                    <a:pt x="195358" y="111466"/>
                    <a:pt x="221266" y="163490"/>
                  </a:cubicBezTo>
                  <a:cubicBezTo>
                    <a:pt x="247174" y="215514"/>
                    <a:pt x="316040" y="310336"/>
                    <a:pt x="311944" y="314331"/>
                  </a:cubicBezTo>
                  <a:cubicBezTo>
                    <a:pt x="307848" y="318325"/>
                    <a:pt x="232886" y="267633"/>
                    <a:pt x="211360" y="256220"/>
                  </a:cubicBezTo>
                  <a:cubicBezTo>
                    <a:pt x="189833" y="244807"/>
                    <a:pt x="118491" y="226832"/>
                    <a:pt x="65341" y="164156"/>
                  </a:cubicBezTo>
                  <a:cubicBezTo>
                    <a:pt x="12192" y="101480"/>
                    <a:pt x="0" y="46032"/>
                    <a:pt x="0" y="460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8" name="Forma Livre 57">
              <a:extLst>
                <a:ext uri="{FF2B5EF4-FFF2-40B4-BE49-F238E27FC236}">
                  <a16:creationId xmlns:a16="http://schemas.microsoft.com/office/drawing/2014/main" id="{E43B83A7-8A12-2803-F625-B9A29E3778EC}"/>
                </a:ext>
              </a:extLst>
            </p:cNvPr>
            <p:cNvSpPr/>
            <p:nvPr/>
          </p:nvSpPr>
          <p:spPr>
            <a:xfrm>
              <a:off x="1856898" y="3295871"/>
              <a:ext cx="301296" cy="262497"/>
            </a:xfrm>
            <a:custGeom>
              <a:avLst/>
              <a:gdLst>
                <a:gd name="connsiteX0" fmla="*/ 0 w 301296"/>
                <a:gd name="connsiteY0" fmla="*/ 95 h 262497"/>
                <a:gd name="connsiteX1" fmla="*/ 164306 w 301296"/>
                <a:gd name="connsiteY1" fmla="*/ 145039 h 262497"/>
                <a:gd name="connsiteX2" fmla="*/ 256889 w 301296"/>
                <a:gd name="connsiteY2" fmla="*/ 262497 h 262497"/>
                <a:gd name="connsiteX3" fmla="*/ 282321 w 301296"/>
                <a:gd name="connsiteY3" fmla="*/ 100529 h 262497"/>
                <a:gd name="connsiteX4" fmla="*/ 0 w 301296"/>
                <a:gd name="connsiteY4" fmla="*/ 0 h 26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296" h="262497">
                  <a:moveTo>
                    <a:pt x="0" y="95"/>
                  </a:moveTo>
                  <a:cubicBezTo>
                    <a:pt x="0" y="95"/>
                    <a:pt x="84201" y="65910"/>
                    <a:pt x="164306" y="145039"/>
                  </a:cubicBezTo>
                  <a:cubicBezTo>
                    <a:pt x="196025" y="176425"/>
                    <a:pt x="256889" y="262497"/>
                    <a:pt x="256889" y="262497"/>
                  </a:cubicBezTo>
                  <a:cubicBezTo>
                    <a:pt x="256889" y="262497"/>
                    <a:pt x="336709" y="155691"/>
                    <a:pt x="282321" y="100529"/>
                  </a:cubicBezTo>
                  <a:cubicBezTo>
                    <a:pt x="227838" y="45366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9" name="Forma Livre 58">
              <a:extLst>
                <a:ext uri="{FF2B5EF4-FFF2-40B4-BE49-F238E27FC236}">
                  <a16:creationId xmlns:a16="http://schemas.microsoft.com/office/drawing/2014/main" id="{8F960E11-C7A9-69F6-C98A-15EE60C49E42}"/>
                </a:ext>
              </a:extLst>
            </p:cNvPr>
            <p:cNvSpPr/>
            <p:nvPr/>
          </p:nvSpPr>
          <p:spPr>
            <a:xfrm>
              <a:off x="1791690" y="3003130"/>
              <a:ext cx="207702" cy="300730"/>
            </a:xfrm>
            <a:custGeom>
              <a:avLst/>
              <a:gdLst>
                <a:gd name="connsiteX0" fmla="*/ 167792 w 207702"/>
                <a:gd name="connsiteY0" fmla="*/ 0 h 300730"/>
                <a:gd name="connsiteX1" fmla="*/ 73399 w 207702"/>
                <a:gd name="connsiteY1" fmla="*/ 28437 h 300730"/>
                <a:gd name="connsiteX2" fmla="*/ 2629 w 207702"/>
                <a:gd name="connsiteY2" fmla="*/ 49836 h 300730"/>
                <a:gd name="connsiteX3" fmla="*/ 31680 w 207702"/>
                <a:gd name="connsiteY3" fmla="*/ 215324 h 300730"/>
                <a:gd name="connsiteX4" fmla="*/ 207702 w 207702"/>
                <a:gd name="connsiteY4" fmla="*/ 300730 h 300730"/>
                <a:gd name="connsiteX5" fmla="*/ 113309 w 207702"/>
                <a:gd name="connsiteY5" fmla="*/ 142376 h 300730"/>
                <a:gd name="connsiteX6" fmla="*/ 167792 w 207702"/>
                <a:gd name="connsiteY6" fmla="*/ 0 h 30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702" h="300730">
                  <a:moveTo>
                    <a:pt x="167792" y="0"/>
                  </a:moveTo>
                  <a:cubicBezTo>
                    <a:pt x="167792" y="0"/>
                    <a:pt x="98831" y="19592"/>
                    <a:pt x="73399" y="28437"/>
                  </a:cubicBezTo>
                  <a:cubicBezTo>
                    <a:pt x="47968" y="37282"/>
                    <a:pt x="4439" y="40896"/>
                    <a:pt x="2629" y="49836"/>
                  </a:cubicBezTo>
                  <a:cubicBezTo>
                    <a:pt x="819" y="58777"/>
                    <a:pt x="-10135" y="162349"/>
                    <a:pt x="31680" y="215324"/>
                  </a:cubicBezTo>
                  <a:cubicBezTo>
                    <a:pt x="93402" y="293597"/>
                    <a:pt x="207702" y="300730"/>
                    <a:pt x="207702" y="300730"/>
                  </a:cubicBezTo>
                  <a:cubicBezTo>
                    <a:pt x="207702" y="300730"/>
                    <a:pt x="122644" y="218843"/>
                    <a:pt x="113309" y="142376"/>
                  </a:cubicBezTo>
                  <a:cubicBezTo>
                    <a:pt x="103975" y="65910"/>
                    <a:pt x="167792" y="0"/>
                    <a:pt x="1677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0" name="Forma Livre 59">
              <a:extLst>
                <a:ext uri="{FF2B5EF4-FFF2-40B4-BE49-F238E27FC236}">
                  <a16:creationId xmlns:a16="http://schemas.microsoft.com/office/drawing/2014/main" id="{8059EBA3-3F7B-9A1C-ED37-61468BF10436}"/>
                </a:ext>
              </a:extLst>
            </p:cNvPr>
            <p:cNvSpPr/>
            <p:nvPr/>
          </p:nvSpPr>
          <p:spPr>
            <a:xfrm>
              <a:off x="1905095" y="2736258"/>
              <a:ext cx="196024" cy="250893"/>
            </a:xfrm>
            <a:custGeom>
              <a:avLst/>
              <a:gdLst>
                <a:gd name="connsiteX0" fmla="*/ 0 w 196024"/>
                <a:gd name="connsiteY0" fmla="*/ 250894 h 250893"/>
                <a:gd name="connsiteX1" fmla="*/ 116586 w 196024"/>
                <a:gd name="connsiteY1" fmla="*/ 222457 h 250893"/>
                <a:gd name="connsiteX2" fmla="*/ 196024 w 196024"/>
                <a:gd name="connsiteY2" fmla="*/ 0 h 250893"/>
                <a:gd name="connsiteX3" fmla="*/ 47244 w 196024"/>
                <a:gd name="connsiteY3" fmla="*/ 125447 h 250893"/>
                <a:gd name="connsiteX4" fmla="*/ 95 w 196024"/>
                <a:gd name="connsiteY4" fmla="*/ 250894 h 25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024" h="250893">
                  <a:moveTo>
                    <a:pt x="0" y="250894"/>
                  </a:moveTo>
                  <a:lnTo>
                    <a:pt x="116586" y="222457"/>
                  </a:lnTo>
                  <a:lnTo>
                    <a:pt x="196024" y="0"/>
                  </a:lnTo>
                  <a:cubicBezTo>
                    <a:pt x="196024" y="0"/>
                    <a:pt x="98012" y="49836"/>
                    <a:pt x="47244" y="125447"/>
                  </a:cubicBezTo>
                  <a:cubicBezTo>
                    <a:pt x="9715" y="181370"/>
                    <a:pt x="95" y="250894"/>
                    <a:pt x="95" y="250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1" name="Forma Livre 60">
              <a:extLst>
                <a:ext uri="{FF2B5EF4-FFF2-40B4-BE49-F238E27FC236}">
                  <a16:creationId xmlns:a16="http://schemas.microsoft.com/office/drawing/2014/main" id="{E49FCF35-B41D-CB71-7854-B6A061EC8477}"/>
                </a:ext>
              </a:extLst>
            </p:cNvPr>
            <p:cNvSpPr/>
            <p:nvPr/>
          </p:nvSpPr>
          <p:spPr>
            <a:xfrm>
              <a:off x="2445829" y="2550450"/>
              <a:ext cx="551525" cy="461619"/>
            </a:xfrm>
            <a:custGeom>
              <a:avLst/>
              <a:gdLst>
                <a:gd name="connsiteX0" fmla="*/ 0 w 551525"/>
                <a:gd name="connsiteY0" fmla="*/ 192845 h 461619"/>
                <a:gd name="connsiteX1" fmla="*/ 402908 w 551525"/>
                <a:gd name="connsiteY1" fmla="*/ 14899 h 461619"/>
                <a:gd name="connsiteX2" fmla="*/ 551497 w 551525"/>
                <a:gd name="connsiteY2" fmla="*/ 256948 h 461619"/>
                <a:gd name="connsiteX3" fmla="*/ 397478 w 551525"/>
                <a:gd name="connsiteY3" fmla="*/ 461619 h 461619"/>
                <a:gd name="connsiteX4" fmla="*/ 446437 w 551525"/>
                <a:gd name="connsiteY4" fmla="*/ 185712 h 461619"/>
                <a:gd name="connsiteX5" fmla="*/ 76200 w 551525"/>
                <a:gd name="connsiteY5" fmla="*/ 237356 h 461619"/>
                <a:gd name="connsiteX6" fmla="*/ 0 w 551525"/>
                <a:gd name="connsiteY6" fmla="*/ 192845 h 46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525" h="461619">
                  <a:moveTo>
                    <a:pt x="0" y="192845"/>
                  </a:moveTo>
                  <a:cubicBezTo>
                    <a:pt x="0" y="192845"/>
                    <a:pt x="196025" y="-63470"/>
                    <a:pt x="402908" y="14899"/>
                  </a:cubicBezTo>
                  <a:cubicBezTo>
                    <a:pt x="493395" y="49138"/>
                    <a:pt x="553022" y="116379"/>
                    <a:pt x="551497" y="256948"/>
                  </a:cubicBezTo>
                  <a:cubicBezTo>
                    <a:pt x="550259" y="371648"/>
                    <a:pt x="397478" y="461619"/>
                    <a:pt x="397478" y="461619"/>
                  </a:cubicBezTo>
                  <a:cubicBezTo>
                    <a:pt x="397478" y="461619"/>
                    <a:pt x="544449" y="298700"/>
                    <a:pt x="446437" y="185712"/>
                  </a:cubicBezTo>
                  <a:cubicBezTo>
                    <a:pt x="290132" y="5674"/>
                    <a:pt x="76200" y="237356"/>
                    <a:pt x="76200" y="237356"/>
                  </a:cubicBezTo>
                  <a:lnTo>
                    <a:pt x="0" y="1928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2" name="Forma Livre 61">
              <a:extLst>
                <a:ext uri="{FF2B5EF4-FFF2-40B4-BE49-F238E27FC236}">
                  <a16:creationId xmlns:a16="http://schemas.microsoft.com/office/drawing/2014/main" id="{72110657-D04E-1160-1574-48F6F862D498}"/>
                </a:ext>
              </a:extLst>
            </p:cNvPr>
            <p:cNvSpPr/>
            <p:nvPr/>
          </p:nvSpPr>
          <p:spPr>
            <a:xfrm>
              <a:off x="2667285" y="3024529"/>
              <a:ext cx="232314" cy="217130"/>
            </a:xfrm>
            <a:custGeom>
              <a:avLst/>
              <a:gdLst>
                <a:gd name="connsiteX0" fmla="*/ 0 w 232314"/>
                <a:gd name="connsiteY0" fmla="*/ 217131 h 217130"/>
                <a:gd name="connsiteX1" fmla="*/ 232315 w 232314"/>
                <a:gd name="connsiteY1" fmla="*/ 0 h 217130"/>
                <a:gd name="connsiteX2" fmla="*/ 148876 w 232314"/>
                <a:gd name="connsiteY2" fmla="*/ 30244 h 217130"/>
                <a:gd name="connsiteX3" fmla="*/ 38195 w 232314"/>
                <a:gd name="connsiteY3" fmla="*/ 44510 h 217130"/>
                <a:gd name="connsiteX4" fmla="*/ 34576 w 232314"/>
                <a:gd name="connsiteY4" fmla="*/ 119265 h 217130"/>
                <a:gd name="connsiteX5" fmla="*/ 95 w 232314"/>
                <a:gd name="connsiteY5" fmla="*/ 217131 h 21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314" h="217130">
                  <a:moveTo>
                    <a:pt x="0" y="217131"/>
                  </a:moveTo>
                  <a:lnTo>
                    <a:pt x="232315" y="0"/>
                  </a:lnTo>
                  <a:cubicBezTo>
                    <a:pt x="232315" y="0"/>
                    <a:pt x="181546" y="17785"/>
                    <a:pt x="148876" y="30244"/>
                  </a:cubicBezTo>
                  <a:cubicBezTo>
                    <a:pt x="116205" y="42703"/>
                    <a:pt x="38195" y="44510"/>
                    <a:pt x="38195" y="44510"/>
                  </a:cubicBezTo>
                  <a:cubicBezTo>
                    <a:pt x="38195" y="44510"/>
                    <a:pt x="38195" y="78369"/>
                    <a:pt x="34576" y="119265"/>
                  </a:cubicBezTo>
                  <a:cubicBezTo>
                    <a:pt x="30956" y="160161"/>
                    <a:pt x="95" y="217131"/>
                    <a:pt x="95" y="2171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3" name="Forma Livre 62">
              <a:extLst>
                <a:ext uri="{FF2B5EF4-FFF2-40B4-BE49-F238E27FC236}">
                  <a16:creationId xmlns:a16="http://schemas.microsoft.com/office/drawing/2014/main" id="{091D3125-DBDA-530E-B2D0-4AEFB3CDA994}"/>
                </a:ext>
              </a:extLst>
            </p:cNvPr>
            <p:cNvSpPr/>
            <p:nvPr/>
          </p:nvSpPr>
          <p:spPr>
            <a:xfrm>
              <a:off x="2255996" y="1971429"/>
              <a:ext cx="525113" cy="323814"/>
            </a:xfrm>
            <a:custGeom>
              <a:avLst/>
              <a:gdLst>
                <a:gd name="connsiteX0" fmla="*/ 47054 w 525113"/>
                <a:gd name="connsiteY0" fmla="*/ 323815 h 323814"/>
                <a:gd name="connsiteX1" fmla="*/ 168688 w 525113"/>
                <a:gd name="connsiteY1" fmla="*/ 116100 h 323814"/>
                <a:gd name="connsiteX2" fmla="*/ 401003 w 525113"/>
                <a:gd name="connsiteY2" fmla="*/ 124564 h 323814"/>
                <a:gd name="connsiteX3" fmla="*/ 525113 w 525113"/>
                <a:gd name="connsiteY3" fmla="*/ 71590 h 323814"/>
                <a:gd name="connsiteX4" fmla="*/ 163354 w 525113"/>
                <a:gd name="connsiteY4" fmla="*/ 41345 h 323814"/>
                <a:gd name="connsiteX5" fmla="*/ 0 w 525113"/>
                <a:gd name="connsiteY5" fmla="*/ 258476 h 323814"/>
                <a:gd name="connsiteX6" fmla="*/ 47149 w 525113"/>
                <a:gd name="connsiteY6" fmla="*/ 323815 h 32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113" h="323814">
                  <a:moveTo>
                    <a:pt x="47054" y="323815"/>
                  </a:moveTo>
                  <a:cubicBezTo>
                    <a:pt x="47054" y="323815"/>
                    <a:pt x="80677" y="164985"/>
                    <a:pt x="168688" y="116100"/>
                  </a:cubicBezTo>
                  <a:cubicBezTo>
                    <a:pt x="290322" y="48478"/>
                    <a:pt x="401003" y="124564"/>
                    <a:pt x="401003" y="124564"/>
                  </a:cubicBezTo>
                  <a:lnTo>
                    <a:pt x="525113" y="71590"/>
                  </a:lnTo>
                  <a:cubicBezTo>
                    <a:pt x="525113" y="71590"/>
                    <a:pt x="377666" y="-66887"/>
                    <a:pt x="163354" y="41345"/>
                  </a:cubicBezTo>
                  <a:cubicBezTo>
                    <a:pt x="39910" y="103641"/>
                    <a:pt x="0" y="258476"/>
                    <a:pt x="0" y="258476"/>
                  </a:cubicBezTo>
                  <a:lnTo>
                    <a:pt x="47149" y="3238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4" name="Forma Livre 63">
              <a:extLst>
                <a:ext uri="{FF2B5EF4-FFF2-40B4-BE49-F238E27FC236}">
                  <a16:creationId xmlns:a16="http://schemas.microsoft.com/office/drawing/2014/main" id="{2026011A-38D4-5CD0-88C6-67AFA9831234}"/>
                </a:ext>
              </a:extLst>
            </p:cNvPr>
            <p:cNvSpPr/>
            <p:nvPr/>
          </p:nvSpPr>
          <p:spPr>
            <a:xfrm>
              <a:off x="2083403" y="2530160"/>
              <a:ext cx="369855" cy="366830"/>
            </a:xfrm>
            <a:custGeom>
              <a:avLst/>
              <a:gdLst>
                <a:gd name="connsiteX0" fmla="*/ 0 w 369855"/>
                <a:gd name="connsiteY0" fmla="*/ 297782 h 366830"/>
                <a:gd name="connsiteX1" fmla="*/ 58102 w 369855"/>
                <a:gd name="connsiteY1" fmla="*/ 366830 h 366830"/>
                <a:gd name="connsiteX2" fmla="*/ 369856 w 369855"/>
                <a:gd name="connsiteY2" fmla="*/ 35380 h 366830"/>
                <a:gd name="connsiteX3" fmla="*/ 277654 w 369855"/>
                <a:gd name="connsiteY3" fmla="*/ 27201 h 366830"/>
                <a:gd name="connsiteX4" fmla="*/ 223171 w 369855"/>
                <a:gd name="connsiteY4" fmla="*/ 0 h 366830"/>
                <a:gd name="connsiteX5" fmla="*/ 0 w 369855"/>
                <a:gd name="connsiteY5" fmla="*/ 297782 h 36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9855" h="366830">
                  <a:moveTo>
                    <a:pt x="0" y="297782"/>
                  </a:moveTo>
                  <a:lnTo>
                    <a:pt x="58102" y="366830"/>
                  </a:lnTo>
                  <a:lnTo>
                    <a:pt x="369856" y="35380"/>
                  </a:lnTo>
                  <a:cubicBezTo>
                    <a:pt x="369856" y="35380"/>
                    <a:pt x="303086" y="37948"/>
                    <a:pt x="277654" y="27201"/>
                  </a:cubicBezTo>
                  <a:cubicBezTo>
                    <a:pt x="252222" y="16454"/>
                    <a:pt x="223171" y="0"/>
                    <a:pt x="223171" y="0"/>
                  </a:cubicBezTo>
                  <a:lnTo>
                    <a:pt x="0" y="29778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5" name="Forma Livre 64">
              <a:extLst>
                <a:ext uri="{FF2B5EF4-FFF2-40B4-BE49-F238E27FC236}">
                  <a16:creationId xmlns:a16="http://schemas.microsoft.com/office/drawing/2014/main" id="{9EFEDD48-7B70-801C-58AD-1BAFFC604895}"/>
                </a:ext>
              </a:extLst>
            </p:cNvPr>
            <p:cNvSpPr/>
            <p:nvPr/>
          </p:nvSpPr>
          <p:spPr>
            <a:xfrm>
              <a:off x="2012632" y="2530065"/>
              <a:ext cx="210502" cy="167769"/>
            </a:xfrm>
            <a:custGeom>
              <a:avLst/>
              <a:gdLst>
                <a:gd name="connsiteX0" fmla="*/ 145542 w 210502"/>
                <a:gd name="connsiteY0" fmla="*/ 95 h 167769"/>
                <a:gd name="connsiteX1" fmla="*/ 88392 w 210502"/>
                <a:gd name="connsiteY1" fmla="*/ 27296 h 167769"/>
                <a:gd name="connsiteX2" fmla="*/ 0 w 210502"/>
                <a:gd name="connsiteY2" fmla="*/ 43274 h 167769"/>
                <a:gd name="connsiteX3" fmla="*/ 112490 w 210502"/>
                <a:gd name="connsiteY3" fmla="*/ 167770 h 167769"/>
                <a:gd name="connsiteX4" fmla="*/ 210502 w 210502"/>
                <a:gd name="connsiteY4" fmla="*/ 66385 h 167769"/>
                <a:gd name="connsiteX5" fmla="*/ 145542 w 210502"/>
                <a:gd name="connsiteY5" fmla="*/ 0 h 16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502" h="167769">
                  <a:moveTo>
                    <a:pt x="145542" y="95"/>
                  </a:moveTo>
                  <a:cubicBezTo>
                    <a:pt x="145542" y="95"/>
                    <a:pt x="122396" y="14837"/>
                    <a:pt x="88392" y="27296"/>
                  </a:cubicBezTo>
                  <a:cubicBezTo>
                    <a:pt x="54388" y="39755"/>
                    <a:pt x="0" y="43274"/>
                    <a:pt x="0" y="43274"/>
                  </a:cubicBezTo>
                  <a:lnTo>
                    <a:pt x="112490" y="167770"/>
                  </a:lnTo>
                  <a:lnTo>
                    <a:pt x="210502" y="66385"/>
                  </a:lnTo>
                  <a:lnTo>
                    <a:pt x="14554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66" name="Forma Livre 65">
              <a:extLst>
                <a:ext uri="{FF2B5EF4-FFF2-40B4-BE49-F238E27FC236}">
                  <a16:creationId xmlns:a16="http://schemas.microsoft.com/office/drawing/2014/main" id="{0F491990-A69E-5B2C-3B9D-D8FE30E9ECB2}"/>
                </a:ext>
              </a:extLst>
            </p:cNvPr>
            <p:cNvSpPr/>
            <p:nvPr/>
          </p:nvSpPr>
          <p:spPr>
            <a:xfrm>
              <a:off x="1457863" y="2557391"/>
              <a:ext cx="563627" cy="437845"/>
            </a:xfrm>
            <a:custGeom>
              <a:avLst/>
              <a:gdLst>
                <a:gd name="connsiteX0" fmla="*/ 493047 w 563627"/>
                <a:gd name="connsiteY0" fmla="*/ 231367 h 437845"/>
                <a:gd name="connsiteX1" fmla="*/ 178722 w 563627"/>
                <a:gd name="connsiteY1" fmla="*/ 126368 h 437845"/>
                <a:gd name="connsiteX2" fmla="*/ 137003 w 563627"/>
                <a:gd name="connsiteY2" fmla="*/ 437845 h 437845"/>
                <a:gd name="connsiteX3" fmla="*/ 19369 w 563627"/>
                <a:gd name="connsiteY3" fmla="*/ 122849 h 437845"/>
                <a:gd name="connsiteX4" fmla="*/ 342362 w 563627"/>
                <a:gd name="connsiteY4" fmla="*/ 14236 h 437845"/>
                <a:gd name="connsiteX5" fmla="*/ 563628 w 563627"/>
                <a:gd name="connsiteY5" fmla="*/ 178772 h 437845"/>
                <a:gd name="connsiteX6" fmla="*/ 492952 w 563627"/>
                <a:gd name="connsiteY6" fmla="*/ 231367 h 43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3627" h="437845">
                  <a:moveTo>
                    <a:pt x="493047" y="231367"/>
                  </a:moveTo>
                  <a:cubicBezTo>
                    <a:pt x="493047" y="231367"/>
                    <a:pt x="324360" y="53420"/>
                    <a:pt x="178722" y="126368"/>
                  </a:cubicBezTo>
                  <a:cubicBezTo>
                    <a:pt x="-13397" y="222617"/>
                    <a:pt x="137003" y="437845"/>
                    <a:pt x="137003" y="437845"/>
                  </a:cubicBezTo>
                  <a:cubicBezTo>
                    <a:pt x="137003" y="437845"/>
                    <a:pt x="-61498" y="319627"/>
                    <a:pt x="19369" y="122849"/>
                  </a:cubicBezTo>
                  <a:cubicBezTo>
                    <a:pt x="81091" y="-27231"/>
                    <a:pt x="259304" y="-6022"/>
                    <a:pt x="342362" y="14236"/>
                  </a:cubicBezTo>
                  <a:cubicBezTo>
                    <a:pt x="447137" y="39820"/>
                    <a:pt x="563628" y="178772"/>
                    <a:pt x="563628" y="178772"/>
                  </a:cubicBezTo>
                  <a:lnTo>
                    <a:pt x="492952" y="2313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7" name="Forma Livre 66">
              <a:extLst>
                <a:ext uri="{FF2B5EF4-FFF2-40B4-BE49-F238E27FC236}">
                  <a16:creationId xmlns:a16="http://schemas.microsoft.com/office/drawing/2014/main" id="{15B1F36A-15F1-49DC-A6DC-78C31F900C67}"/>
                </a:ext>
              </a:extLst>
            </p:cNvPr>
            <p:cNvSpPr/>
            <p:nvPr/>
          </p:nvSpPr>
          <p:spPr>
            <a:xfrm>
              <a:off x="1569925" y="2736163"/>
              <a:ext cx="358124" cy="287502"/>
            </a:xfrm>
            <a:custGeom>
              <a:avLst/>
              <a:gdLst>
                <a:gd name="connsiteX0" fmla="*/ 46086 w 358124"/>
                <a:gd name="connsiteY0" fmla="*/ 0 h 287502"/>
                <a:gd name="connsiteX1" fmla="*/ 141145 w 358124"/>
                <a:gd name="connsiteY1" fmla="*/ 148653 h 287502"/>
                <a:gd name="connsiteX2" fmla="*/ 358125 w 358124"/>
                <a:gd name="connsiteY2" fmla="*/ 107757 h 287502"/>
                <a:gd name="connsiteX3" fmla="*/ 296593 w 358124"/>
                <a:gd name="connsiteY3" fmla="*/ 250989 h 287502"/>
                <a:gd name="connsiteX4" fmla="*/ 92377 w 358124"/>
                <a:gd name="connsiteY4" fmla="*/ 259073 h 287502"/>
                <a:gd name="connsiteX5" fmla="*/ 45990 w 358124"/>
                <a:gd name="connsiteY5" fmla="*/ 0 h 28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124" h="287502">
                  <a:moveTo>
                    <a:pt x="46086" y="0"/>
                  </a:moveTo>
                  <a:cubicBezTo>
                    <a:pt x="46086" y="0"/>
                    <a:pt x="19320" y="136194"/>
                    <a:pt x="141145" y="148653"/>
                  </a:cubicBezTo>
                  <a:cubicBezTo>
                    <a:pt x="262970" y="161112"/>
                    <a:pt x="358125" y="107757"/>
                    <a:pt x="358125" y="107757"/>
                  </a:cubicBezTo>
                  <a:lnTo>
                    <a:pt x="296593" y="250989"/>
                  </a:lnTo>
                  <a:cubicBezTo>
                    <a:pt x="296593" y="250989"/>
                    <a:pt x="182484" y="327456"/>
                    <a:pt x="92377" y="259073"/>
                  </a:cubicBezTo>
                  <a:cubicBezTo>
                    <a:pt x="-83645" y="125542"/>
                    <a:pt x="45990" y="0"/>
                    <a:pt x="4599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8" name="Forma Livre 67">
              <a:extLst>
                <a:ext uri="{FF2B5EF4-FFF2-40B4-BE49-F238E27FC236}">
                  <a16:creationId xmlns:a16="http://schemas.microsoft.com/office/drawing/2014/main" id="{76E57CB5-4C1D-369C-5303-C9DB0146F043}"/>
                </a:ext>
              </a:extLst>
            </p:cNvPr>
            <p:cNvSpPr/>
            <p:nvPr/>
          </p:nvSpPr>
          <p:spPr>
            <a:xfrm>
              <a:off x="2525839" y="2148515"/>
              <a:ext cx="340036" cy="449836"/>
            </a:xfrm>
            <a:custGeom>
              <a:avLst/>
              <a:gdLst>
                <a:gd name="connsiteX0" fmla="*/ 0 w 340036"/>
                <a:gd name="connsiteY0" fmla="*/ 449836 h 449836"/>
                <a:gd name="connsiteX1" fmla="*/ 158306 w 340036"/>
                <a:gd name="connsiteY1" fmla="*/ 379362 h 449836"/>
                <a:gd name="connsiteX2" fmla="*/ 302038 w 340036"/>
                <a:gd name="connsiteY2" fmla="*/ 256102 h 449836"/>
                <a:gd name="connsiteX3" fmla="*/ 336137 w 340036"/>
                <a:gd name="connsiteY3" fmla="*/ 111348 h 449836"/>
                <a:gd name="connsiteX4" fmla="*/ 227267 w 340036"/>
                <a:gd name="connsiteY4" fmla="*/ 71308 h 449836"/>
                <a:gd name="connsiteX5" fmla="*/ 223647 w 340036"/>
                <a:gd name="connsiteY5" fmla="*/ 176973 h 449836"/>
                <a:gd name="connsiteX6" fmla="*/ 187357 w 340036"/>
                <a:gd name="connsiteY6" fmla="*/ 220247 h 449836"/>
                <a:gd name="connsiteX7" fmla="*/ 195834 w 340036"/>
                <a:gd name="connsiteY7" fmla="*/ 65411 h 449836"/>
                <a:gd name="connsiteX8" fmla="*/ 119063 w 340036"/>
                <a:gd name="connsiteY8" fmla="*/ 4828 h 449836"/>
                <a:gd name="connsiteX9" fmla="*/ 110966 w 340036"/>
                <a:gd name="connsiteY9" fmla="*/ 256102 h 449836"/>
                <a:gd name="connsiteX10" fmla="*/ 95 w 340036"/>
                <a:gd name="connsiteY10" fmla="*/ 449836 h 44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0036" h="449836">
                  <a:moveTo>
                    <a:pt x="0" y="449836"/>
                  </a:moveTo>
                  <a:cubicBezTo>
                    <a:pt x="0" y="449836"/>
                    <a:pt x="94774" y="410367"/>
                    <a:pt x="158306" y="379362"/>
                  </a:cubicBezTo>
                  <a:cubicBezTo>
                    <a:pt x="221837" y="348357"/>
                    <a:pt x="275273" y="309838"/>
                    <a:pt x="302038" y="256102"/>
                  </a:cubicBezTo>
                  <a:cubicBezTo>
                    <a:pt x="328803" y="202366"/>
                    <a:pt x="348806" y="139310"/>
                    <a:pt x="336137" y="111348"/>
                  </a:cubicBezTo>
                  <a:cubicBezTo>
                    <a:pt x="323469" y="83387"/>
                    <a:pt x="232696" y="62939"/>
                    <a:pt x="227267" y="71308"/>
                  </a:cubicBezTo>
                  <a:cubicBezTo>
                    <a:pt x="221837" y="79678"/>
                    <a:pt x="240411" y="130750"/>
                    <a:pt x="223647" y="176973"/>
                  </a:cubicBezTo>
                  <a:cubicBezTo>
                    <a:pt x="209741" y="215206"/>
                    <a:pt x="187357" y="220247"/>
                    <a:pt x="187357" y="220247"/>
                  </a:cubicBezTo>
                  <a:cubicBezTo>
                    <a:pt x="187357" y="220247"/>
                    <a:pt x="213265" y="109922"/>
                    <a:pt x="195834" y="65411"/>
                  </a:cubicBezTo>
                  <a:cubicBezTo>
                    <a:pt x="178308" y="20901"/>
                    <a:pt x="129921" y="-12957"/>
                    <a:pt x="119063" y="4828"/>
                  </a:cubicBezTo>
                  <a:cubicBezTo>
                    <a:pt x="108204" y="22613"/>
                    <a:pt x="142589" y="111348"/>
                    <a:pt x="110966" y="256102"/>
                  </a:cubicBezTo>
                  <a:cubicBezTo>
                    <a:pt x="75248" y="419402"/>
                    <a:pt x="95" y="449836"/>
                    <a:pt x="95" y="4498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9" name="Forma Livre 68">
              <a:extLst>
                <a:ext uri="{FF2B5EF4-FFF2-40B4-BE49-F238E27FC236}">
                  <a16:creationId xmlns:a16="http://schemas.microsoft.com/office/drawing/2014/main" id="{4B1E5B37-1AB3-2213-20E6-2C09F1BC57CB}"/>
                </a:ext>
              </a:extLst>
            </p:cNvPr>
            <p:cNvSpPr/>
            <p:nvPr/>
          </p:nvSpPr>
          <p:spPr>
            <a:xfrm>
              <a:off x="2693860" y="2067937"/>
              <a:ext cx="163838" cy="144307"/>
            </a:xfrm>
            <a:custGeom>
              <a:avLst/>
              <a:gdLst>
                <a:gd name="connsiteX0" fmla="*/ 0 w 163838"/>
                <a:gd name="connsiteY0" fmla="*/ 49266 h 144307"/>
                <a:gd name="connsiteX1" fmla="*/ 104203 w 163838"/>
                <a:gd name="connsiteY1" fmla="*/ 0 h 144307"/>
                <a:gd name="connsiteX2" fmla="*/ 158972 w 163838"/>
                <a:gd name="connsiteY2" fmla="*/ 142376 h 144307"/>
                <a:gd name="connsiteX3" fmla="*/ 0 w 163838"/>
                <a:gd name="connsiteY3" fmla="*/ 49266 h 14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838" h="144307">
                  <a:moveTo>
                    <a:pt x="0" y="49266"/>
                  </a:moveTo>
                  <a:lnTo>
                    <a:pt x="104203" y="0"/>
                  </a:lnTo>
                  <a:cubicBezTo>
                    <a:pt x="104203" y="0"/>
                    <a:pt x="184023" y="124591"/>
                    <a:pt x="158972" y="142376"/>
                  </a:cubicBezTo>
                  <a:cubicBezTo>
                    <a:pt x="133921" y="160161"/>
                    <a:pt x="0" y="49266"/>
                    <a:pt x="0" y="49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0" name="Forma Livre 69">
              <a:extLst>
                <a:ext uri="{FF2B5EF4-FFF2-40B4-BE49-F238E27FC236}">
                  <a16:creationId xmlns:a16="http://schemas.microsoft.com/office/drawing/2014/main" id="{BCF93926-57C9-E1BE-6224-6FB46DA65F9C}"/>
                </a:ext>
              </a:extLst>
            </p:cNvPr>
            <p:cNvSpPr/>
            <p:nvPr/>
          </p:nvSpPr>
          <p:spPr>
            <a:xfrm>
              <a:off x="1546288" y="3003130"/>
              <a:ext cx="245459" cy="238529"/>
            </a:xfrm>
            <a:custGeom>
              <a:avLst/>
              <a:gdLst>
                <a:gd name="connsiteX0" fmla="*/ 0 w 245459"/>
                <a:gd name="connsiteY0" fmla="*/ 0 h 238529"/>
                <a:gd name="connsiteX1" fmla="*/ 245459 w 245459"/>
                <a:gd name="connsiteY1" fmla="*/ 238530 h 238529"/>
                <a:gd name="connsiteX2" fmla="*/ 210502 w 245459"/>
                <a:gd name="connsiteY2" fmla="*/ 129917 h 238529"/>
                <a:gd name="connsiteX3" fmla="*/ 214122 w 245459"/>
                <a:gd name="connsiteY3" fmla="*/ 50787 h 238529"/>
                <a:gd name="connsiteX4" fmla="*/ 114300 w 245459"/>
                <a:gd name="connsiteY4" fmla="*/ 45461 h 238529"/>
                <a:gd name="connsiteX5" fmla="*/ 0 w 245459"/>
                <a:gd name="connsiteY5" fmla="*/ 0 h 23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459" h="238529">
                  <a:moveTo>
                    <a:pt x="0" y="0"/>
                  </a:moveTo>
                  <a:lnTo>
                    <a:pt x="245459" y="238530"/>
                  </a:lnTo>
                  <a:cubicBezTo>
                    <a:pt x="245459" y="238530"/>
                    <a:pt x="214122" y="173476"/>
                    <a:pt x="210502" y="129917"/>
                  </a:cubicBezTo>
                  <a:cubicBezTo>
                    <a:pt x="206883" y="86358"/>
                    <a:pt x="214122" y="50787"/>
                    <a:pt x="214122" y="50787"/>
                  </a:cubicBezTo>
                  <a:cubicBezTo>
                    <a:pt x="214122" y="50787"/>
                    <a:pt x="158877" y="56114"/>
                    <a:pt x="114300" y="45461"/>
                  </a:cubicBezTo>
                  <a:cubicBezTo>
                    <a:pt x="69818" y="34809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1" name="Forma Livre 70">
              <a:extLst>
                <a:ext uri="{FF2B5EF4-FFF2-40B4-BE49-F238E27FC236}">
                  <a16:creationId xmlns:a16="http://schemas.microsoft.com/office/drawing/2014/main" id="{E7AFB90B-DFC0-502C-6828-EEE9E00DBEFA}"/>
                </a:ext>
              </a:extLst>
            </p:cNvPr>
            <p:cNvSpPr/>
            <p:nvPr/>
          </p:nvSpPr>
          <p:spPr>
            <a:xfrm>
              <a:off x="2136076" y="3459646"/>
              <a:ext cx="254222" cy="293597"/>
            </a:xfrm>
            <a:custGeom>
              <a:avLst/>
              <a:gdLst>
                <a:gd name="connsiteX0" fmla="*/ 0 w 254222"/>
                <a:gd name="connsiteY0" fmla="*/ 128205 h 293597"/>
                <a:gd name="connsiteX1" fmla="*/ 33052 w 254222"/>
                <a:gd name="connsiteY1" fmla="*/ 66195 h 293597"/>
                <a:gd name="connsiteX2" fmla="*/ 49054 w 254222"/>
                <a:gd name="connsiteY2" fmla="*/ 0 h 293597"/>
                <a:gd name="connsiteX3" fmla="*/ 105346 w 254222"/>
                <a:gd name="connsiteY3" fmla="*/ 110325 h 293597"/>
                <a:gd name="connsiteX4" fmla="*/ 128683 w 254222"/>
                <a:gd name="connsiteY4" fmla="*/ 21304 h 293597"/>
                <a:gd name="connsiteX5" fmla="*/ 197929 w 254222"/>
                <a:gd name="connsiteY5" fmla="*/ 15978 h 293597"/>
                <a:gd name="connsiteX6" fmla="*/ 254222 w 254222"/>
                <a:gd name="connsiteY6" fmla="*/ 56874 h 293597"/>
                <a:gd name="connsiteX7" fmla="*/ 97155 w 254222"/>
                <a:gd name="connsiteY7" fmla="*/ 293597 h 293597"/>
                <a:gd name="connsiteX8" fmla="*/ 190 w 254222"/>
                <a:gd name="connsiteY8" fmla="*/ 128110 h 29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222" h="293597">
                  <a:moveTo>
                    <a:pt x="0" y="128205"/>
                  </a:moveTo>
                  <a:cubicBezTo>
                    <a:pt x="0" y="128205"/>
                    <a:pt x="18193" y="101480"/>
                    <a:pt x="33052" y="66195"/>
                  </a:cubicBezTo>
                  <a:cubicBezTo>
                    <a:pt x="47911" y="30910"/>
                    <a:pt x="49054" y="0"/>
                    <a:pt x="49054" y="0"/>
                  </a:cubicBezTo>
                  <a:lnTo>
                    <a:pt x="105346" y="110325"/>
                  </a:lnTo>
                  <a:lnTo>
                    <a:pt x="128683" y="21304"/>
                  </a:lnTo>
                  <a:cubicBezTo>
                    <a:pt x="128683" y="21304"/>
                    <a:pt x="161639" y="8845"/>
                    <a:pt x="197929" y="15978"/>
                  </a:cubicBezTo>
                  <a:cubicBezTo>
                    <a:pt x="234220" y="23111"/>
                    <a:pt x="254222" y="56874"/>
                    <a:pt x="254222" y="56874"/>
                  </a:cubicBezTo>
                  <a:lnTo>
                    <a:pt x="97155" y="293597"/>
                  </a:lnTo>
                  <a:lnTo>
                    <a:pt x="190" y="1281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2" name="Forma Livre 71">
              <a:extLst>
                <a:ext uri="{FF2B5EF4-FFF2-40B4-BE49-F238E27FC236}">
                  <a16:creationId xmlns:a16="http://schemas.microsoft.com/office/drawing/2014/main" id="{9B157853-17A5-B5DE-73FD-76FFADE5FD1F}"/>
                </a:ext>
              </a:extLst>
            </p:cNvPr>
            <p:cNvSpPr/>
            <p:nvPr/>
          </p:nvSpPr>
          <p:spPr>
            <a:xfrm>
              <a:off x="2264568" y="2726462"/>
              <a:ext cx="627284" cy="302714"/>
            </a:xfrm>
            <a:custGeom>
              <a:avLst/>
              <a:gdLst>
                <a:gd name="connsiteX0" fmla="*/ 95 w 627284"/>
                <a:gd name="connsiteY0" fmla="*/ 101480 h 302714"/>
                <a:gd name="connsiteX1" fmla="*/ 92869 w 627284"/>
                <a:gd name="connsiteY1" fmla="*/ 0 h 302714"/>
                <a:gd name="connsiteX2" fmla="*/ 410432 w 627284"/>
                <a:gd name="connsiteY2" fmla="*/ 170528 h 302714"/>
                <a:gd name="connsiteX3" fmla="*/ 579215 w 627284"/>
                <a:gd name="connsiteY3" fmla="*/ 9701 h 302714"/>
                <a:gd name="connsiteX4" fmla="*/ 586454 w 627284"/>
                <a:gd name="connsiteY4" fmla="*/ 224264 h 302714"/>
                <a:gd name="connsiteX5" fmla="*/ 0 w 627284"/>
                <a:gd name="connsiteY5" fmla="*/ 101480 h 30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7284" h="302714">
                  <a:moveTo>
                    <a:pt x="95" y="101480"/>
                  </a:moveTo>
                  <a:lnTo>
                    <a:pt x="92869" y="0"/>
                  </a:lnTo>
                  <a:cubicBezTo>
                    <a:pt x="92869" y="0"/>
                    <a:pt x="301371" y="164061"/>
                    <a:pt x="410432" y="170528"/>
                  </a:cubicBezTo>
                  <a:cubicBezTo>
                    <a:pt x="597313" y="181560"/>
                    <a:pt x="579215" y="9701"/>
                    <a:pt x="579215" y="9701"/>
                  </a:cubicBezTo>
                  <a:cubicBezTo>
                    <a:pt x="579215" y="9701"/>
                    <a:pt x="682371" y="114129"/>
                    <a:pt x="586454" y="224264"/>
                  </a:cubicBezTo>
                  <a:cubicBezTo>
                    <a:pt x="385000" y="455661"/>
                    <a:pt x="0" y="101480"/>
                    <a:pt x="0" y="101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3" name="Forma Livre 72">
              <a:extLst>
                <a:ext uri="{FF2B5EF4-FFF2-40B4-BE49-F238E27FC236}">
                  <a16:creationId xmlns:a16="http://schemas.microsoft.com/office/drawing/2014/main" id="{3260126A-967B-DCE3-3D11-325E17AC9CE7}"/>
                </a:ext>
              </a:extLst>
            </p:cNvPr>
            <p:cNvSpPr/>
            <p:nvPr/>
          </p:nvSpPr>
          <p:spPr>
            <a:xfrm>
              <a:off x="2290286" y="3290926"/>
              <a:ext cx="328041" cy="194970"/>
            </a:xfrm>
            <a:custGeom>
              <a:avLst/>
              <a:gdLst>
                <a:gd name="connsiteX0" fmla="*/ 0 w 328041"/>
                <a:gd name="connsiteY0" fmla="*/ 146466 h 194970"/>
                <a:gd name="connsiteX1" fmla="*/ 119729 w 328041"/>
                <a:gd name="connsiteY1" fmla="*/ 65529 h 194970"/>
                <a:gd name="connsiteX2" fmla="*/ 328041 w 328041"/>
                <a:gd name="connsiteY2" fmla="*/ 0 h 194970"/>
                <a:gd name="connsiteX3" fmla="*/ 233077 w 328041"/>
                <a:gd name="connsiteY3" fmla="*/ 85407 h 194970"/>
                <a:gd name="connsiteX4" fmla="*/ 135922 w 328041"/>
                <a:gd name="connsiteY4" fmla="*/ 194971 h 194970"/>
                <a:gd name="connsiteX5" fmla="*/ 79820 w 328041"/>
                <a:gd name="connsiteY5" fmla="*/ 154455 h 194970"/>
                <a:gd name="connsiteX6" fmla="*/ 0 w 328041"/>
                <a:gd name="connsiteY6" fmla="*/ 146371 h 19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041" h="194970">
                  <a:moveTo>
                    <a:pt x="0" y="146466"/>
                  </a:moveTo>
                  <a:cubicBezTo>
                    <a:pt x="0" y="146466"/>
                    <a:pt x="42196" y="98532"/>
                    <a:pt x="119729" y="65529"/>
                  </a:cubicBezTo>
                  <a:cubicBezTo>
                    <a:pt x="214122" y="25394"/>
                    <a:pt x="328041" y="0"/>
                    <a:pt x="328041" y="0"/>
                  </a:cubicBezTo>
                  <a:cubicBezTo>
                    <a:pt x="328041" y="0"/>
                    <a:pt x="275177" y="42893"/>
                    <a:pt x="233077" y="85407"/>
                  </a:cubicBezTo>
                  <a:cubicBezTo>
                    <a:pt x="190976" y="127920"/>
                    <a:pt x="135922" y="194971"/>
                    <a:pt x="135922" y="194971"/>
                  </a:cubicBezTo>
                  <a:cubicBezTo>
                    <a:pt x="135922" y="194971"/>
                    <a:pt x="105061" y="163014"/>
                    <a:pt x="79820" y="154455"/>
                  </a:cubicBezTo>
                  <a:cubicBezTo>
                    <a:pt x="44768" y="142471"/>
                    <a:pt x="0" y="146371"/>
                    <a:pt x="0" y="1463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4" name="Forma Livre 73">
              <a:extLst>
                <a:ext uri="{FF2B5EF4-FFF2-40B4-BE49-F238E27FC236}">
                  <a16:creationId xmlns:a16="http://schemas.microsoft.com/office/drawing/2014/main" id="{7293D505-6865-E654-E730-218914110D7C}"/>
                </a:ext>
              </a:extLst>
            </p:cNvPr>
            <p:cNvSpPr/>
            <p:nvPr/>
          </p:nvSpPr>
          <p:spPr>
            <a:xfrm>
              <a:off x="2476309" y="3057436"/>
              <a:ext cx="201271" cy="238529"/>
            </a:xfrm>
            <a:custGeom>
              <a:avLst/>
              <a:gdLst>
                <a:gd name="connsiteX0" fmla="*/ 0 w 201271"/>
                <a:gd name="connsiteY0" fmla="*/ 238530 h 238529"/>
                <a:gd name="connsiteX1" fmla="*/ 80772 w 201271"/>
                <a:gd name="connsiteY1" fmla="*/ 131724 h 238529"/>
                <a:gd name="connsiteX2" fmla="*/ 80772 w 201271"/>
                <a:gd name="connsiteY2" fmla="*/ 0 h 238529"/>
                <a:gd name="connsiteX3" fmla="*/ 200501 w 201271"/>
                <a:gd name="connsiteY3" fmla="*/ 14266 h 238529"/>
                <a:gd name="connsiteX4" fmla="*/ 151543 w 201271"/>
                <a:gd name="connsiteY4" fmla="*/ 184128 h 238529"/>
                <a:gd name="connsiteX5" fmla="*/ 0 w 201271"/>
                <a:gd name="connsiteY5" fmla="*/ 238530 h 23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271" h="238529">
                  <a:moveTo>
                    <a:pt x="0" y="238530"/>
                  </a:moveTo>
                  <a:cubicBezTo>
                    <a:pt x="0" y="238530"/>
                    <a:pt x="64484" y="188693"/>
                    <a:pt x="80772" y="131724"/>
                  </a:cubicBezTo>
                  <a:cubicBezTo>
                    <a:pt x="97060" y="74755"/>
                    <a:pt x="80772" y="0"/>
                    <a:pt x="80772" y="0"/>
                  </a:cubicBezTo>
                  <a:lnTo>
                    <a:pt x="200501" y="14266"/>
                  </a:lnTo>
                  <a:cubicBezTo>
                    <a:pt x="200501" y="14266"/>
                    <a:pt x="211360" y="133341"/>
                    <a:pt x="151543" y="184128"/>
                  </a:cubicBezTo>
                  <a:cubicBezTo>
                    <a:pt x="91631" y="234916"/>
                    <a:pt x="0" y="238530"/>
                    <a:pt x="0" y="238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5" name="Forma Livre 74">
              <a:extLst>
                <a:ext uri="{FF2B5EF4-FFF2-40B4-BE49-F238E27FC236}">
                  <a16:creationId xmlns:a16="http://schemas.microsoft.com/office/drawing/2014/main" id="{735367CE-EBB7-1AEC-7DD4-0B1E95E49F3C}"/>
                </a:ext>
              </a:extLst>
            </p:cNvPr>
            <p:cNvSpPr/>
            <p:nvPr/>
          </p:nvSpPr>
          <p:spPr>
            <a:xfrm>
              <a:off x="2117883" y="3183834"/>
              <a:ext cx="234124" cy="315281"/>
            </a:xfrm>
            <a:custGeom>
              <a:avLst/>
              <a:gdLst>
                <a:gd name="connsiteX0" fmla="*/ 115157 w 234124"/>
                <a:gd name="connsiteY0" fmla="*/ 0 h 315281"/>
                <a:gd name="connsiteX1" fmla="*/ 159734 w 234124"/>
                <a:gd name="connsiteY1" fmla="*/ 83695 h 315281"/>
                <a:gd name="connsiteX2" fmla="*/ 234125 w 234124"/>
                <a:gd name="connsiteY2" fmla="*/ 144183 h 315281"/>
                <a:gd name="connsiteX3" fmla="*/ 146780 w 234124"/>
                <a:gd name="connsiteY3" fmla="*/ 238530 h 315281"/>
                <a:gd name="connsiteX4" fmla="*/ 117062 w 234124"/>
                <a:gd name="connsiteY4" fmla="*/ 315282 h 315281"/>
                <a:gd name="connsiteX5" fmla="*/ 61722 w 234124"/>
                <a:gd name="connsiteY5" fmla="*/ 199346 h 315281"/>
                <a:gd name="connsiteX6" fmla="*/ 0 w 234124"/>
                <a:gd name="connsiteY6" fmla="*/ 151126 h 315281"/>
                <a:gd name="connsiteX7" fmla="*/ 81629 w 234124"/>
                <a:gd name="connsiteY7" fmla="*/ 78369 h 315281"/>
                <a:gd name="connsiteX8" fmla="*/ 115062 w 234124"/>
                <a:gd name="connsiteY8" fmla="*/ 95 h 31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124" h="315281">
                  <a:moveTo>
                    <a:pt x="115157" y="0"/>
                  </a:moveTo>
                  <a:cubicBezTo>
                    <a:pt x="115157" y="0"/>
                    <a:pt x="127064" y="51644"/>
                    <a:pt x="159734" y="83695"/>
                  </a:cubicBezTo>
                  <a:cubicBezTo>
                    <a:pt x="192405" y="115746"/>
                    <a:pt x="234125" y="144183"/>
                    <a:pt x="234125" y="144183"/>
                  </a:cubicBezTo>
                  <a:cubicBezTo>
                    <a:pt x="234125" y="144183"/>
                    <a:pt x="164687" y="195827"/>
                    <a:pt x="146780" y="238530"/>
                  </a:cubicBezTo>
                  <a:cubicBezTo>
                    <a:pt x="128873" y="281233"/>
                    <a:pt x="117062" y="315282"/>
                    <a:pt x="117062" y="315282"/>
                  </a:cubicBezTo>
                  <a:cubicBezTo>
                    <a:pt x="117062" y="315282"/>
                    <a:pt x="87154" y="224264"/>
                    <a:pt x="61722" y="199346"/>
                  </a:cubicBezTo>
                  <a:cubicBezTo>
                    <a:pt x="36290" y="174427"/>
                    <a:pt x="0" y="151126"/>
                    <a:pt x="0" y="151126"/>
                  </a:cubicBezTo>
                  <a:cubicBezTo>
                    <a:pt x="0" y="151126"/>
                    <a:pt x="59912" y="112227"/>
                    <a:pt x="81629" y="78369"/>
                  </a:cubicBezTo>
                  <a:cubicBezTo>
                    <a:pt x="103442" y="44510"/>
                    <a:pt x="115062" y="95"/>
                    <a:pt x="115062" y="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6" name="Forma Livre 75">
              <a:extLst>
                <a:ext uri="{FF2B5EF4-FFF2-40B4-BE49-F238E27FC236}">
                  <a16:creationId xmlns:a16="http://schemas.microsoft.com/office/drawing/2014/main" id="{0C24885E-B8BF-A013-DB2E-E092B8116648}"/>
                </a:ext>
              </a:extLst>
            </p:cNvPr>
            <p:cNvSpPr/>
            <p:nvPr/>
          </p:nvSpPr>
          <p:spPr>
            <a:xfrm>
              <a:off x="2164079" y="2849816"/>
              <a:ext cx="130778" cy="173856"/>
            </a:xfrm>
            <a:custGeom>
              <a:avLst/>
              <a:gdLst>
                <a:gd name="connsiteX0" fmla="*/ 68961 w 130778"/>
                <a:gd name="connsiteY0" fmla="*/ 173762 h 173856"/>
                <a:gd name="connsiteX1" fmla="*/ 91726 w 130778"/>
                <a:gd name="connsiteY1" fmla="*/ 102526 h 173856"/>
                <a:gd name="connsiteX2" fmla="*/ 130778 w 130778"/>
                <a:gd name="connsiteY2" fmla="*/ 48885 h 173856"/>
                <a:gd name="connsiteX3" fmla="*/ 77343 w 130778"/>
                <a:gd name="connsiteY3" fmla="*/ 0 h 173856"/>
                <a:gd name="connsiteX4" fmla="*/ 0 w 130778"/>
                <a:gd name="connsiteY4" fmla="*/ 70950 h 173856"/>
                <a:gd name="connsiteX5" fmla="*/ 35433 w 130778"/>
                <a:gd name="connsiteY5" fmla="*/ 111086 h 173856"/>
                <a:gd name="connsiteX6" fmla="*/ 68866 w 130778"/>
                <a:gd name="connsiteY6" fmla="*/ 173857 h 17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778" h="173856">
                  <a:moveTo>
                    <a:pt x="68961" y="173762"/>
                  </a:moveTo>
                  <a:cubicBezTo>
                    <a:pt x="68961" y="173762"/>
                    <a:pt x="73533" y="135338"/>
                    <a:pt x="91726" y="102526"/>
                  </a:cubicBezTo>
                  <a:cubicBezTo>
                    <a:pt x="109919" y="69714"/>
                    <a:pt x="130778" y="48885"/>
                    <a:pt x="130778" y="48885"/>
                  </a:cubicBezTo>
                  <a:lnTo>
                    <a:pt x="77343" y="0"/>
                  </a:lnTo>
                  <a:lnTo>
                    <a:pt x="0" y="70950"/>
                  </a:lnTo>
                  <a:cubicBezTo>
                    <a:pt x="0" y="70950"/>
                    <a:pt x="19431" y="90352"/>
                    <a:pt x="35433" y="111086"/>
                  </a:cubicBezTo>
                  <a:cubicBezTo>
                    <a:pt x="51435" y="131819"/>
                    <a:pt x="68866" y="173857"/>
                    <a:pt x="68866" y="1738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8ACD995C-2A47-7B55-6D8B-2516A9EBDB56}"/>
              </a:ext>
            </a:extLst>
          </p:cNvPr>
          <p:cNvGrpSpPr/>
          <p:nvPr userDrawn="1"/>
        </p:nvGrpSpPr>
        <p:grpSpPr>
          <a:xfrm>
            <a:off x="106751" y="5430098"/>
            <a:ext cx="566314" cy="178809"/>
            <a:chOff x="1118539" y="1670047"/>
            <a:chExt cx="6708152" cy="2118046"/>
          </a:xfrm>
        </p:grpSpPr>
        <p:grpSp>
          <p:nvGrpSpPr>
            <p:cNvPr id="19" name="Gráfico 1">
              <a:extLst>
                <a:ext uri="{FF2B5EF4-FFF2-40B4-BE49-F238E27FC236}">
                  <a16:creationId xmlns:a16="http://schemas.microsoft.com/office/drawing/2014/main" id="{AB267B45-DF98-AB33-C186-FF8E65A6496F}"/>
                </a:ext>
              </a:extLst>
            </p:cNvPr>
            <p:cNvGrpSpPr/>
            <p:nvPr/>
          </p:nvGrpSpPr>
          <p:grpSpPr>
            <a:xfrm>
              <a:off x="3362991" y="1670047"/>
              <a:ext cx="4463700" cy="2118046"/>
              <a:chOff x="3463575" y="1706623"/>
              <a:chExt cx="4463700" cy="2118046"/>
            </a:xfrm>
          </p:grpSpPr>
          <p:sp>
            <p:nvSpPr>
              <p:cNvPr id="81" name="Forma Livre 80">
                <a:extLst>
                  <a:ext uri="{FF2B5EF4-FFF2-40B4-BE49-F238E27FC236}">
                    <a16:creationId xmlns:a16="http://schemas.microsoft.com/office/drawing/2014/main" id="{9793F18B-BFBC-5F77-F976-49A8CB47CF8C}"/>
                  </a:ext>
                </a:extLst>
              </p:cNvPr>
              <p:cNvSpPr/>
              <p:nvPr/>
            </p:nvSpPr>
            <p:spPr>
              <a:xfrm>
                <a:off x="3480149" y="1864787"/>
                <a:ext cx="526256" cy="704081"/>
              </a:xfrm>
              <a:custGeom>
                <a:avLst/>
                <a:gdLst>
                  <a:gd name="connsiteX0" fmla="*/ 263843 w 526256"/>
                  <a:gd name="connsiteY0" fmla="*/ 590618 h 704081"/>
                  <a:gd name="connsiteX1" fmla="*/ 340900 w 526256"/>
                  <a:gd name="connsiteY1" fmla="*/ 579776 h 704081"/>
                  <a:gd name="connsiteX2" fmla="*/ 397097 w 526256"/>
                  <a:gd name="connsiteY2" fmla="*/ 502358 h 704081"/>
                  <a:gd name="connsiteX3" fmla="*/ 369189 w 526256"/>
                  <a:gd name="connsiteY3" fmla="*/ 451191 h 704081"/>
                  <a:gd name="connsiteX4" fmla="*/ 281654 w 526256"/>
                  <a:gd name="connsiteY4" fmla="*/ 419900 h 704081"/>
                  <a:gd name="connsiteX5" fmla="*/ 213741 w 526256"/>
                  <a:gd name="connsiteY5" fmla="*/ 404017 h 704081"/>
                  <a:gd name="connsiteX6" fmla="*/ 75343 w 526256"/>
                  <a:gd name="connsiteY6" fmla="*/ 352849 h 704081"/>
                  <a:gd name="connsiteX7" fmla="*/ 10478 w 526256"/>
                  <a:gd name="connsiteY7" fmla="*/ 208381 h 704081"/>
                  <a:gd name="connsiteX8" fmla="*/ 73152 w 526256"/>
                  <a:gd name="connsiteY8" fmla="*/ 59347 h 704081"/>
                  <a:gd name="connsiteX9" fmla="*/ 257270 w 526256"/>
                  <a:gd name="connsiteY9" fmla="*/ 0 h 704081"/>
                  <a:gd name="connsiteX10" fmla="*/ 430339 w 526256"/>
                  <a:gd name="connsiteY10" fmla="*/ 55923 h 704081"/>
                  <a:gd name="connsiteX11" fmla="*/ 505396 w 526256"/>
                  <a:gd name="connsiteY11" fmla="*/ 218272 h 704081"/>
                  <a:gd name="connsiteX12" fmla="*/ 376523 w 526256"/>
                  <a:gd name="connsiteY12" fmla="*/ 218272 h 704081"/>
                  <a:gd name="connsiteX13" fmla="*/ 326041 w 526256"/>
                  <a:gd name="connsiteY13" fmla="*/ 132675 h 704081"/>
                  <a:gd name="connsiteX14" fmla="*/ 248126 w 526256"/>
                  <a:gd name="connsiteY14" fmla="*/ 115936 h 704081"/>
                  <a:gd name="connsiteX15" fmla="*/ 165449 w 526256"/>
                  <a:gd name="connsiteY15" fmla="*/ 137716 h 704081"/>
                  <a:gd name="connsiteX16" fmla="*/ 134493 w 526256"/>
                  <a:gd name="connsiteY16" fmla="*/ 198394 h 704081"/>
                  <a:gd name="connsiteX17" fmla="*/ 164973 w 526256"/>
                  <a:gd name="connsiteY17" fmla="*/ 251845 h 704081"/>
                  <a:gd name="connsiteX18" fmla="*/ 248507 w 526256"/>
                  <a:gd name="connsiteY18" fmla="*/ 279426 h 704081"/>
                  <a:gd name="connsiteX19" fmla="*/ 359093 w 526256"/>
                  <a:gd name="connsiteY19" fmla="*/ 307007 h 704081"/>
                  <a:gd name="connsiteX20" fmla="*/ 468821 w 526256"/>
                  <a:gd name="connsiteY20" fmla="*/ 355417 h 704081"/>
                  <a:gd name="connsiteX21" fmla="*/ 526256 w 526256"/>
                  <a:gd name="connsiteY21" fmla="*/ 491706 h 704081"/>
                  <a:gd name="connsiteX22" fmla="*/ 459010 w 526256"/>
                  <a:gd name="connsiteY22" fmla="*/ 643593 h 704081"/>
                  <a:gd name="connsiteX23" fmla="*/ 268986 w 526256"/>
                  <a:gd name="connsiteY23" fmla="*/ 704082 h 704081"/>
                  <a:gd name="connsiteX24" fmla="*/ 71819 w 526256"/>
                  <a:gd name="connsiteY24" fmla="*/ 644544 h 704081"/>
                  <a:gd name="connsiteX25" fmla="*/ 0 w 526256"/>
                  <a:gd name="connsiteY25" fmla="*/ 480864 h 704081"/>
                  <a:gd name="connsiteX26" fmla="*/ 128016 w 526256"/>
                  <a:gd name="connsiteY26" fmla="*/ 480864 h 704081"/>
                  <a:gd name="connsiteX27" fmla="*/ 151924 w 526256"/>
                  <a:gd name="connsiteY27" fmla="*/ 549247 h 704081"/>
                  <a:gd name="connsiteX28" fmla="*/ 263843 w 526256"/>
                  <a:gd name="connsiteY28" fmla="*/ 590428 h 704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26256" h="704081">
                    <a:moveTo>
                      <a:pt x="263843" y="590618"/>
                    </a:moveTo>
                    <a:cubicBezTo>
                      <a:pt x="295466" y="590618"/>
                      <a:pt x="321183" y="587004"/>
                      <a:pt x="340900" y="579776"/>
                    </a:cubicBezTo>
                    <a:cubicBezTo>
                      <a:pt x="378333" y="565890"/>
                      <a:pt x="397097" y="540116"/>
                      <a:pt x="397097" y="502358"/>
                    </a:cubicBezTo>
                    <a:cubicBezTo>
                      <a:pt x="397097" y="480294"/>
                      <a:pt x="387763" y="463269"/>
                      <a:pt x="369189" y="451191"/>
                    </a:cubicBezTo>
                    <a:cubicBezTo>
                      <a:pt x="350615" y="439397"/>
                      <a:pt x="321469" y="429030"/>
                      <a:pt x="281654" y="419900"/>
                    </a:cubicBezTo>
                    <a:lnTo>
                      <a:pt x="213741" y="404017"/>
                    </a:lnTo>
                    <a:cubicBezTo>
                      <a:pt x="146971" y="388324"/>
                      <a:pt x="100870" y="371300"/>
                      <a:pt x="75343" y="352849"/>
                    </a:cubicBezTo>
                    <a:cubicBezTo>
                      <a:pt x="32099" y="322034"/>
                      <a:pt x="10478" y="273910"/>
                      <a:pt x="10478" y="208381"/>
                    </a:cubicBezTo>
                    <a:cubicBezTo>
                      <a:pt x="10478" y="148558"/>
                      <a:pt x="31337" y="98912"/>
                      <a:pt x="73152" y="59347"/>
                    </a:cubicBezTo>
                    <a:cubicBezTo>
                      <a:pt x="114967" y="19782"/>
                      <a:pt x="176308" y="0"/>
                      <a:pt x="257270" y="0"/>
                    </a:cubicBezTo>
                    <a:cubicBezTo>
                      <a:pt x="324898" y="0"/>
                      <a:pt x="382524" y="18641"/>
                      <a:pt x="430339" y="55923"/>
                    </a:cubicBezTo>
                    <a:cubicBezTo>
                      <a:pt x="478060" y="93205"/>
                      <a:pt x="503111" y="147322"/>
                      <a:pt x="505396" y="218272"/>
                    </a:cubicBezTo>
                    <a:lnTo>
                      <a:pt x="376523" y="218272"/>
                    </a:lnTo>
                    <a:cubicBezTo>
                      <a:pt x="374237" y="178137"/>
                      <a:pt x="357378" y="149604"/>
                      <a:pt x="326041" y="132675"/>
                    </a:cubicBezTo>
                    <a:cubicBezTo>
                      <a:pt x="305181" y="121548"/>
                      <a:pt x="279178" y="115936"/>
                      <a:pt x="248126" y="115936"/>
                    </a:cubicBezTo>
                    <a:cubicBezTo>
                      <a:pt x="213551" y="115936"/>
                      <a:pt x="186023" y="123164"/>
                      <a:pt x="165449" y="137716"/>
                    </a:cubicBezTo>
                    <a:cubicBezTo>
                      <a:pt x="144875" y="152172"/>
                      <a:pt x="134493" y="172430"/>
                      <a:pt x="134493" y="198394"/>
                    </a:cubicBezTo>
                    <a:cubicBezTo>
                      <a:pt x="134493" y="222267"/>
                      <a:pt x="144685" y="240052"/>
                      <a:pt x="164973" y="251845"/>
                    </a:cubicBezTo>
                    <a:cubicBezTo>
                      <a:pt x="178022" y="259739"/>
                      <a:pt x="205930" y="268869"/>
                      <a:pt x="248507" y="279426"/>
                    </a:cubicBezTo>
                    <a:lnTo>
                      <a:pt x="359093" y="307007"/>
                    </a:lnTo>
                    <a:cubicBezTo>
                      <a:pt x="407575" y="319086"/>
                      <a:pt x="444151" y="335254"/>
                      <a:pt x="468821" y="355417"/>
                    </a:cubicBezTo>
                    <a:cubicBezTo>
                      <a:pt x="507111" y="386803"/>
                      <a:pt x="526256" y="432264"/>
                      <a:pt x="526256" y="491706"/>
                    </a:cubicBezTo>
                    <a:cubicBezTo>
                      <a:pt x="526256" y="551149"/>
                      <a:pt x="503872" y="603363"/>
                      <a:pt x="459010" y="643593"/>
                    </a:cubicBezTo>
                    <a:cubicBezTo>
                      <a:pt x="414147" y="683919"/>
                      <a:pt x="350806" y="704082"/>
                      <a:pt x="268986" y="704082"/>
                    </a:cubicBezTo>
                    <a:cubicBezTo>
                      <a:pt x="187166" y="704082"/>
                      <a:pt x="119634" y="684204"/>
                      <a:pt x="71819" y="644544"/>
                    </a:cubicBezTo>
                    <a:cubicBezTo>
                      <a:pt x="23908" y="604885"/>
                      <a:pt x="0" y="550293"/>
                      <a:pt x="0" y="480864"/>
                    </a:cubicBezTo>
                    <a:lnTo>
                      <a:pt x="128016" y="480864"/>
                    </a:lnTo>
                    <a:cubicBezTo>
                      <a:pt x="132112" y="511394"/>
                      <a:pt x="140018" y="534124"/>
                      <a:pt x="151924" y="549247"/>
                    </a:cubicBezTo>
                    <a:cubicBezTo>
                      <a:pt x="173736" y="576733"/>
                      <a:pt x="210979" y="590428"/>
                      <a:pt x="263843" y="590428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 81">
                <a:extLst>
                  <a:ext uri="{FF2B5EF4-FFF2-40B4-BE49-F238E27FC236}">
                    <a16:creationId xmlns:a16="http://schemas.microsoft.com/office/drawing/2014/main" id="{58551FA0-A1B8-4466-EC35-EBA764D97D02}"/>
                  </a:ext>
                </a:extLst>
              </p:cNvPr>
              <p:cNvSpPr/>
              <p:nvPr/>
            </p:nvSpPr>
            <p:spPr>
              <a:xfrm>
                <a:off x="3993546" y="1706623"/>
                <a:ext cx="607790" cy="845316"/>
              </a:xfrm>
              <a:custGeom>
                <a:avLst/>
                <a:gdLst>
                  <a:gd name="connsiteX0" fmla="*/ 421005 w 607790"/>
                  <a:gd name="connsiteY0" fmla="*/ 708076 h 845316"/>
                  <a:gd name="connsiteX1" fmla="*/ 184595 w 607790"/>
                  <a:gd name="connsiteY1" fmla="*/ 708076 h 845316"/>
                  <a:gd name="connsiteX2" fmla="*/ 140208 w 607790"/>
                  <a:gd name="connsiteY2" fmla="*/ 845317 h 845316"/>
                  <a:gd name="connsiteX3" fmla="*/ 0 w 607790"/>
                  <a:gd name="connsiteY3" fmla="*/ 845317 h 845316"/>
                  <a:gd name="connsiteX4" fmla="*/ 228981 w 607790"/>
                  <a:gd name="connsiteY4" fmla="*/ 177851 h 845316"/>
                  <a:gd name="connsiteX5" fmla="*/ 380524 w 607790"/>
                  <a:gd name="connsiteY5" fmla="*/ 177851 h 845316"/>
                  <a:gd name="connsiteX6" fmla="*/ 607790 w 607790"/>
                  <a:gd name="connsiteY6" fmla="*/ 845317 h 845316"/>
                  <a:gd name="connsiteX7" fmla="*/ 462439 w 607790"/>
                  <a:gd name="connsiteY7" fmla="*/ 845317 h 845316"/>
                  <a:gd name="connsiteX8" fmla="*/ 421100 w 607790"/>
                  <a:gd name="connsiteY8" fmla="*/ 708076 h 845316"/>
                  <a:gd name="connsiteX9" fmla="*/ 367856 w 607790"/>
                  <a:gd name="connsiteY9" fmla="*/ 111656 h 845316"/>
                  <a:gd name="connsiteX10" fmla="*/ 329565 w 607790"/>
                  <a:gd name="connsiteY10" fmla="*/ 104904 h 845316"/>
                  <a:gd name="connsiteX11" fmla="*/ 302133 w 607790"/>
                  <a:gd name="connsiteY11" fmla="*/ 96724 h 845316"/>
                  <a:gd name="connsiteX12" fmla="*/ 266891 w 607790"/>
                  <a:gd name="connsiteY12" fmla="*/ 84456 h 845316"/>
                  <a:gd name="connsiteX13" fmla="*/ 252508 w 607790"/>
                  <a:gd name="connsiteY13" fmla="*/ 80651 h 845316"/>
                  <a:gd name="connsiteX14" fmla="*/ 238601 w 607790"/>
                  <a:gd name="connsiteY14" fmla="*/ 79510 h 845316"/>
                  <a:gd name="connsiteX15" fmla="*/ 211646 w 607790"/>
                  <a:gd name="connsiteY15" fmla="*/ 89496 h 845316"/>
                  <a:gd name="connsiteX16" fmla="*/ 196882 w 607790"/>
                  <a:gd name="connsiteY16" fmla="*/ 118029 h 845316"/>
                  <a:gd name="connsiteX17" fmla="*/ 140303 w 607790"/>
                  <a:gd name="connsiteY17" fmla="*/ 118029 h 845316"/>
                  <a:gd name="connsiteX18" fmla="*/ 165068 w 607790"/>
                  <a:gd name="connsiteY18" fmla="*/ 47364 h 845316"/>
                  <a:gd name="connsiteX19" fmla="*/ 247745 w 607790"/>
                  <a:gd name="connsiteY19" fmla="*/ 4375 h 845316"/>
                  <a:gd name="connsiteX20" fmla="*/ 270796 w 607790"/>
                  <a:gd name="connsiteY20" fmla="*/ 7133 h 845316"/>
                  <a:gd name="connsiteX21" fmla="*/ 289941 w 607790"/>
                  <a:gd name="connsiteY21" fmla="*/ 13030 h 845316"/>
                  <a:gd name="connsiteX22" fmla="*/ 330899 w 607790"/>
                  <a:gd name="connsiteY22" fmla="*/ 28913 h 845316"/>
                  <a:gd name="connsiteX23" fmla="*/ 354806 w 607790"/>
                  <a:gd name="connsiteY23" fmla="*/ 37092 h 845316"/>
                  <a:gd name="connsiteX24" fmla="*/ 367475 w 607790"/>
                  <a:gd name="connsiteY24" fmla="*/ 38899 h 845316"/>
                  <a:gd name="connsiteX25" fmla="*/ 396812 w 607790"/>
                  <a:gd name="connsiteY25" fmla="*/ 27391 h 845316"/>
                  <a:gd name="connsiteX26" fmla="*/ 409194 w 607790"/>
                  <a:gd name="connsiteY26" fmla="*/ 0 h 845316"/>
                  <a:gd name="connsiteX27" fmla="*/ 467106 w 607790"/>
                  <a:gd name="connsiteY27" fmla="*/ 0 h 845316"/>
                  <a:gd name="connsiteX28" fmla="*/ 435959 w 607790"/>
                  <a:gd name="connsiteY28" fmla="*/ 79700 h 845316"/>
                  <a:gd name="connsiteX29" fmla="*/ 367856 w 607790"/>
                  <a:gd name="connsiteY29" fmla="*/ 111847 h 845316"/>
                  <a:gd name="connsiteX30" fmla="*/ 383572 w 607790"/>
                  <a:gd name="connsiteY30" fmla="*/ 593091 h 845316"/>
                  <a:gd name="connsiteX31" fmla="*/ 303467 w 607790"/>
                  <a:gd name="connsiteY31" fmla="*/ 330404 h 845316"/>
                  <a:gd name="connsiteX32" fmla="*/ 220790 w 607790"/>
                  <a:gd name="connsiteY32" fmla="*/ 593091 h 845316"/>
                  <a:gd name="connsiteX33" fmla="*/ 383572 w 607790"/>
                  <a:gd name="connsiteY33" fmla="*/ 593091 h 845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07790" h="845316">
                    <a:moveTo>
                      <a:pt x="421005" y="708076"/>
                    </a:moveTo>
                    <a:lnTo>
                      <a:pt x="184595" y="708076"/>
                    </a:lnTo>
                    <a:lnTo>
                      <a:pt x="140208" y="845317"/>
                    </a:lnTo>
                    <a:lnTo>
                      <a:pt x="0" y="845317"/>
                    </a:lnTo>
                    <a:lnTo>
                      <a:pt x="228981" y="177851"/>
                    </a:lnTo>
                    <a:lnTo>
                      <a:pt x="380524" y="177851"/>
                    </a:lnTo>
                    <a:lnTo>
                      <a:pt x="607790" y="845317"/>
                    </a:lnTo>
                    <a:lnTo>
                      <a:pt x="462439" y="845317"/>
                    </a:lnTo>
                    <a:lnTo>
                      <a:pt x="421100" y="708076"/>
                    </a:lnTo>
                    <a:close/>
                    <a:moveTo>
                      <a:pt x="367856" y="111656"/>
                    </a:moveTo>
                    <a:cubicBezTo>
                      <a:pt x="358902" y="111656"/>
                      <a:pt x="346043" y="109374"/>
                      <a:pt x="329565" y="104904"/>
                    </a:cubicBezTo>
                    <a:cubicBezTo>
                      <a:pt x="319945" y="102526"/>
                      <a:pt x="310896" y="99768"/>
                      <a:pt x="302133" y="96724"/>
                    </a:cubicBezTo>
                    <a:lnTo>
                      <a:pt x="266891" y="84456"/>
                    </a:lnTo>
                    <a:cubicBezTo>
                      <a:pt x="261938" y="82649"/>
                      <a:pt x="257175" y="81317"/>
                      <a:pt x="252508" y="80651"/>
                    </a:cubicBezTo>
                    <a:cubicBezTo>
                      <a:pt x="247841" y="79890"/>
                      <a:pt x="243173" y="79510"/>
                      <a:pt x="238601" y="79510"/>
                    </a:cubicBezTo>
                    <a:cubicBezTo>
                      <a:pt x="227552" y="79510"/>
                      <a:pt x="218599" y="82839"/>
                      <a:pt x="211646" y="89496"/>
                    </a:cubicBezTo>
                    <a:cubicBezTo>
                      <a:pt x="204692" y="96439"/>
                      <a:pt x="199739" y="105950"/>
                      <a:pt x="196882" y="118029"/>
                    </a:cubicBezTo>
                    <a:lnTo>
                      <a:pt x="140303" y="118029"/>
                    </a:lnTo>
                    <a:cubicBezTo>
                      <a:pt x="146685" y="86928"/>
                      <a:pt x="154972" y="63342"/>
                      <a:pt x="165068" y="47364"/>
                    </a:cubicBezTo>
                    <a:cubicBezTo>
                      <a:pt x="183642" y="18641"/>
                      <a:pt x="211169" y="4375"/>
                      <a:pt x="247745" y="4375"/>
                    </a:cubicBezTo>
                    <a:cubicBezTo>
                      <a:pt x="255556" y="4375"/>
                      <a:pt x="263271" y="5326"/>
                      <a:pt x="270796" y="7133"/>
                    </a:cubicBezTo>
                    <a:cubicBezTo>
                      <a:pt x="278321" y="8940"/>
                      <a:pt x="284702" y="10937"/>
                      <a:pt x="289941" y="13030"/>
                    </a:cubicBezTo>
                    <a:lnTo>
                      <a:pt x="330899" y="28913"/>
                    </a:lnTo>
                    <a:cubicBezTo>
                      <a:pt x="343091" y="33097"/>
                      <a:pt x="351092" y="35856"/>
                      <a:pt x="354806" y="37092"/>
                    </a:cubicBezTo>
                    <a:cubicBezTo>
                      <a:pt x="358616" y="38328"/>
                      <a:pt x="362807" y="38899"/>
                      <a:pt x="367475" y="38899"/>
                    </a:cubicBezTo>
                    <a:cubicBezTo>
                      <a:pt x="381381" y="38899"/>
                      <a:pt x="391192" y="35095"/>
                      <a:pt x="396812" y="27391"/>
                    </a:cubicBezTo>
                    <a:cubicBezTo>
                      <a:pt x="402431" y="19687"/>
                      <a:pt x="406622" y="10557"/>
                      <a:pt x="409194" y="0"/>
                    </a:cubicBezTo>
                    <a:lnTo>
                      <a:pt x="467106" y="0"/>
                    </a:lnTo>
                    <a:cubicBezTo>
                      <a:pt x="461867" y="31671"/>
                      <a:pt x="451485" y="58301"/>
                      <a:pt x="435959" y="79700"/>
                    </a:cubicBezTo>
                    <a:cubicBezTo>
                      <a:pt x="420434" y="101099"/>
                      <a:pt x="397764" y="111847"/>
                      <a:pt x="367856" y="111847"/>
                    </a:cubicBezTo>
                    <a:close/>
                    <a:moveTo>
                      <a:pt x="383572" y="593091"/>
                    </a:moveTo>
                    <a:lnTo>
                      <a:pt x="303467" y="330404"/>
                    </a:lnTo>
                    <a:lnTo>
                      <a:pt x="220790" y="593091"/>
                    </a:lnTo>
                    <a:lnTo>
                      <a:pt x="383572" y="593091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 82">
                <a:extLst>
                  <a:ext uri="{FF2B5EF4-FFF2-40B4-BE49-F238E27FC236}">
                    <a16:creationId xmlns:a16="http://schemas.microsoft.com/office/drawing/2014/main" id="{1AF2BC45-EA4A-46AB-5F92-7463D9F98343}"/>
                  </a:ext>
                </a:extLst>
              </p:cNvPr>
              <p:cNvSpPr/>
              <p:nvPr/>
            </p:nvSpPr>
            <p:spPr>
              <a:xfrm>
                <a:off x="4591907" y="1864026"/>
                <a:ext cx="615029" cy="706459"/>
              </a:xfrm>
              <a:custGeom>
                <a:avLst/>
                <a:gdLst>
                  <a:gd name="connsiteX0" fmla="*/ 307753 w 615029"/>
                  <a:gd name="connsiteY0" fmla="*/ 706459 h 706459"/>
                  <a:gd name="connsiteX1" fmla="*/ 97536 w 615029"/>
                  <a:gd name="connsiteY1" fmla="*/ 628566 h 706459"/>
                  <a:gd name="connsiteX2" fmla="*/ 0 w 615029"/>
                  <a:gd name="connsiteY2" fmla="*/ 353230 h 706459"/>
                  <a:gd name="connsiteX3" fmla="*/ 97536 w 615029"/>
                  <a:gd name="connsiteY3" fmla="*/ 77893 h 706459"/>
                  <a:gd name="connsiteX4" fmla="*/ 307753 w 615029"/>
                  <a:gd name="connsiteY4" fmla="*/ 0 h 706459"/>
                  <a:gd name="connsiteX5" fmla="*/ 517970 w 615029"/>
                  <a:gd name="connsiteY5" fmla="*/ 77893 h 706459"/>
                  <a:gd name="connsiteX6" fmla="*/ 615029 w 615029"/>
                  <a:gd name="connsiteY6" fmla="*/ 353230 h 706459"/>
                  <a:gd name="connsiteX7" fmla="*/ 517970 w 615029"/>
                  <a:gd name="connsiteY7" fmla="*/ 628566 h 706459"/>
                  <a:gd name="connsiteX8" fmla="*/ 307753 w 615029"/>
                  <a:gd name="connsiteY8" fmla="*/ 706459 h 706459"/>
                  <a:gd name="connsiteX9" fmla="*/ 434435 w 615029"/>
                  <a:gd name="connsiteY9" fmla="*/ 527086 h 706459"/>
                  <a:gd name="connsiteX10" fmla="*/ 481013 w 615029"/>
                  <a:gd name="connsiteY10" fmla="*/ 353230 h 706459"/>
                  <a:gd name="connsiteX11" fmla="*/ 434245 w 615029"/>
                  <a:gd name="connsiteY11" fmla="*/ 179563 h 706459"/>
                  <a:gd name="connsiteX12" fmla="*/ 307753 w 615029"/>
                  <a:gd name="connsiteY12" fmla="*/ 118219 h 706459"/>
                  <a:gd name="connsiteX13" fmla="*/ 180689 w 615029"/>
                  <a:gd name="connsiteY13" fmla="*/ 179373 h 706459"/>
                  <a:gd name="connsiteX14" fmla="*/ 133255 w 615029"/>
                  <a:gd name="connsiteY14" fmla="*/ 353230 h 706459"/>
                  <a:gd name="connsiteX15" fmla="*/ 180689 w 615029"/>
                  <a:gd name="connsiteY15" fmla="*/ 527086 h 706459"/>
                  <a:gd name="connsiteX16" fmla="*/ 307753 w 615029"/>
                  <a:gd name="connsiteY16" fmla="*/ 588241 h 706459"/>
                  <a:gd name="connsiteX17" fmla="*/ 434435 w 615029"/>
                  <a:gd name="connsiteY17" fmla="*/ 527086 h 70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5029" h="706459">
                    <a:moveTo>
                      <a:pt x="307753" y="706459"/>
                    </a:moveTo>
                    <a:cubicBezTo>
                      <a:pt x="216027" y="706459"/>
                      <a:pt x="145923" y="680495"/>
                      <a:pt x="97536" y="628566"/>
                    </a:cubicBezTo>
                    <a:cubicBezTo>
                      <a:pt x="32480" y="564844"/>
                      <a:pt x="0" y="473065"/>
                      <a:pt x="0" y="353230"/>
                    </a:cubicBezTo>
                    <a:cubicBezTo>
                      <a:pt x="0" y="233394"/>
                      <a:pt x="32480" y="139142"/>
                      <a:pt x="97536" y="77893"/>
                    </a:cubicBezTo>
                    <a:cubicBezTo>
                      <a:pt x="146018" y="25964"/>
                      <a:pt x="216122" y="0"/>
                      <a:pt x="307753" y="0"/>
                    </a:cubicBezTo>
                    <a:cubicBezTo>
                      <a:pt x="399383" y="0"/>
                      <a:pt x="469583" y="25964"/>
                      <a:pt x="517970" y="77893"/>
                    </a:cubicBezTo>
                    <a:cubicBezTo>
                      <a:pt x="582644" y="139142"/>
                      <a:pt x="615029" y="230921"/>
                      <a:pt x="615029" y="353230"/>
                    </a:cubicBezTo>
                    <a:cubicBezTo>
                      <a:pt x="615029" y="475538"/>
                      <a:pt x="582644" y="564844"/>
                      <a:pt x="517970" y="628566"/>
                    </a:cubicBezTo>
                    <a:cubicBezTo>
                      <a:pt x="469487" y="680495"/>
                      <a:pt x="399383" y="706459"/>
                      <a:pt x="307753" y="706459"/>
                    </a:cubicBezTo>
                    <a:close/>
                    <a:moveTo>
                      <a:pt x="434435" y="527086"/>
                    </a:moveTo>
                    <a:cubicBezTo>
                      <a:pt x="465487" y="486285"/>
                      <a:pt x="481013" y="428365"/>
                      <a:pt x="481013" y="353230"/>
                    </a:cubicBezTo>
                    <a:cubicBezTo>
                      <a:pt x="481013" y="278095"/>
                      <a:pt x="465392" y="220459"/>
                      <a:pt x="434245" y="179563"/>
                    </a:cubicBezTo>
                    <a:cubicBezTo>
                      <a:pt x="403003" y="138667"/>
                      <a:pt x="360902" y="118219"/>
                      <a:pt x="307753" y="118219"/>
                    </a:cubicBezTo>
                    <a:cubicBezTo>
                      <a:pt x="254603" y="118219"/>
                      <a:pt x="212312" y="138572"/>
                      <a:pt x="180689" y="179373"/>
                    </a:cubicBezTo>
                    <a:cubicBezTo>
                      <a:pt x="149066" y="220174"/>
                      <a:pt x="133255" y="278095"/>
                      <a:pt x="133255" y="353230"/>
                    </a:cubicBezTo>
                    <a:cubicBezTo>
                      <a:pt x="133255" y="428365"/>
                      <a:pt x="149066" y="486380"/>
                      <a:pt x="180689" y="527086"/>
                    </a:cubicBezTo>
                    <a:cubicBezTo>
                      <a:pt x="212312" y="567888"/>
                      <a:pt x="254698" y="588241"/>
                      <a:pt x="307753" y="588241"/>
                    </a:cubicBezTo>
                    <a:cubicBezTo>
                      <a:pt x="360807" y="588241"/>
                      <a:pt x="403098" y="567888"/>
                      <a:pt x="434435" y="527086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 83">
                <a:extLst>
                  <a:ext uri="{FF2B5EF4-FFF2-40B4-BE49-F238E27FC236}">
                    <a16:creationId xmlns:a16="http://schemas.microsoft.com/office/drawing/2014/main" id="{3B7042D8-F9E2-9729-1ED0-44BAA8FD2284}"/>
                  </a:ext>
                </a:extLst>
              </p:cNvPr>
              <p:cNvSpPr/>
              <p:nvPr/>
            </p:nvSpPr>
            <p:spPr>
              <a:xfrm>
                <a:off x="5245512" y="1884379"/>
                <a:ext cx="491013" cy="667560"/>
              </a:xfrm>
              <a:custGeom>
                <a:avLst/>
                <a:gdLst>
                  <a:gd name="connsiteX0" fmla="*/ 269462 w 491013"/>
                  <a:gd name="connsiteY0" fmla="*/ 427509 h 667560"/>
                  <a:gd name="connsiteX1" fmla="*/ 133255 w 491013"/>
                  <a:gd name="connsiteY1" fmla="*/ 427509 h 667560"/>
                  <a:gd name="connsiteX2" fmla="*/ 133255 w 491013"/>
                  <a:gd name="connsiteY2" fmla="*/ 667560 h 667560"/>
                  <a:gd name="connsiteX3" fmla="*/ 0 w 491013"/>
                  <a:gd name="connsiteY3" fmla="*/ 667560 h 667560"/>
                  <a:gd name="connsiteX4" fmla="*/ 0 w 491013"/>
                  <a:gd name="connsiteY4" fmla="*/ 0 h 667560"/>
                  <a:gd name="connsiteX5" fmla="*/ 279463 w 491013"/>
                  <a:gd name="connsiteY5" fmla="*/ 0 h 667560"/>
                  <a:gd name="connsiteX6" fmla="*/ 433578 w 491013"/>
                  <a:gd name="connsiteY6" fmla="*/ 51643 h 667560"/>
                  <a:gd name="connsiteX7" fmla="*/ 491014 w 491013"/>
                  <a:gd name="connsiteY7" fmla="*/ 211519 h 667560"/>
                  <a:gd name="connsiteX8" fmla="*/ 433578 w 491013"/>
                  <a:gd name="connsiteY8" fmla="*/ 378623 h 667560"/>
                  <a:gd name="connsiteX9" fmla="*/ 269462 w 491013"/>
                  <a:gd name="connsiteY9" fmla="*/ 427509 h 667560"/>
                  <a:gd name="connsiteX10" fmla="*/ 332137 w 491013"/>
                  <a:gd name="connsiteY10" fmla="*/ 288461 h 667560"/>
                  <a:gd name="connsiteX11" fmla="*/ 358235 w 491013"/>
                  <a:gd name="connsiteY11" fmla="*/ 212375 h 667560"/>
                  <a:gd name="connsiteX12" fmla="*/ 331946 w 491013"/>
                  <a:gd name="connsiteY12" fmla="*/ 138096 h 667560"/>
                  <a:gd name="connsiteX13" fmla="*/ 258128 w 491013"/>
                  <a:gd name="connsiteY13" fmla="*/ 115936 h 667560"/>
                  <a:gd name="connsiteX14" fmla="*/ 133160 w 491013"/>
                  <a:gd name="connsiteY14" fmla="*/ 115936 h 667560"/>
                  <a:gd name="connsiteX15" fmla="*/ 133160 w 491013"/>
                  <a:gd name="connsiteY15" fmla="*/ 312524 h 667560"/>
                  <a:gd name="connsiteX16" fmla="*/ 258128 w 491013"/>
                  <a:gd name="connsiteY16" fmla="*/ 312524 h 667560"/>
                  <a:gd name="connsiteX17" fmla="*/ 332137 w 491013"/>
                  <a:gd name="connsiteY17" fmla="*/ 288557 h 667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013" h="667560">
                    <a:moveTo>
                      <a:pt x="269462" y="427509"/>
                    </a:moveTo>
                    <a:lnTo>
                      <a:pt x="133255" y="427509"/>
                    </a:lnTo>
                    <a:lnTo>
                      <a:pt x="133255" y="667560"/>
                    </a:lnTo>
                    <a:lnTo>
                      <a:pt x="0" y="667560"/>
                    </a:lnTo>
                    <a:lnTo>
                      <a:pt x="0" y="0"/>
                    </a:lnTo>
                    <a:lnTo>
                      <a:pt x="279463" y="0"/>
                    </a:lnTo>
                    <a:cubicBezTo>
                      <a:pt x="343853" y="0"/>
                      <a:pt x="395288" y="17214"/>
                      <a:pt x="433578" y="51643"/>
                    </a:cubicBezTo>
                    <a:cubicBezTo>
                      <a:pt x="471869" y="86072"/>
                      <a:pt x="491014" y="139333"/>
                      <a:pt x="491014" y="211519"/>
                    </a:cubicBezTo>
                    <a:cubicBezTo>
                      <a:pt x="491014" y="290268"/>
                      <a:pt x="471869" y="346002"/>
                      <a:pt x="433578" y="378623"/>
                    </a:cubicBezTo>
                    <a:cubicBezTo>
                      <a:pt x="395288" y="411245"/>
                      <a:pt x="340519" y="427509"/>
                      <a:pt x="269462" y="427509"/>
                    </a:cubicBezTo>
                    <a:close/>
                    <a:moveTo>
                      <a:pt x="332137" y="288461"/>
                    </a:moveTo>
                    <a:cubicBezTo>
                      <a:pt x="349568" y="272483"/>
                      <a:pt x="358235" y="247090"/>
                      <a:pt x="358235" y="212375"/>
                    </a:cubicBezTo>
                    <a:cubicBezTo>
                      <a:pt x="358235" y="177661"/>
                      <a:pt x="349472" y="152933"/>
                      <a:pt x="331946" y="138096"/>
                    </a:cubicBezTo>
                    <a:cubicBezTo>
                      <a:pt x="314420" y="123355"/>
                      <a:pt x="289751" y="115936"/>
                      <a:pt x="258128" y="115936"/>
                    </a:cubicBezTo>
                    <a:lnTo>
                      <a:pt x="133160" y="115936"/>
                    </a:lnTo>
                    <a:lnTo>
                      <a:pt x="133160" y="312524"/>
                    </a:lnTo>
                    <a:lnTo>
                      <a:pt x="258128" y="312524"/>
                    </a:lnTo>
                    <a:cubicBezTo>
                      <a:pt x="289751" y="312524"/>
                      <a:pt x="314420" y="304535"/>
                      <a:pt x="332137" y="288557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 84">
                <a:extLst>
                  <a:ext uri="{FF2B5EF4-FFF2-40B4-BE49-F238E27FC236}">
                    <a16:creationId xmlns:a16="http://schemas.microsoft.com/office/drawing/2014/main" id="{AEFDC03B-6339-8F90-EDF6-70717B2F4F0F}"/>
                  </a:ext>
                </a:extLst>
              </p:cNvPr>
              <p:cNvSpPr/>
              <p:nvPr/>
            </p:nvSpPr>
            <p:spPr>
              <a:xfrm>
                <a:off x="5659183" y="1884474"/>
                <a:ext cx="607790" cy="667465"/>
              </a:xfrm>
              <a:custGeom>
                <a:avLst/>
                <a:gdLst>
                  <a:gd name="connsiteX0" fmla="*/ 421005 w 607790"/>
                  <a:gd name="connsiteY0" fmla="*/ 530225 h 667465"/>
                  <a:gd name="connsiteX1" fmla="*/ 184594 w 607790"/>
                  <a:gd name="connsiteY1" fmla="*/ 530225 h 667465"/>
                  <a:gd name="connsiteX2" fmla="*/ 140208 w 607790"/>
                  <a:gd name="connsiteY2" fmla="*/ 667465 h 667465"/>
                  <a:gd name="connsiteX3" fmla="*/ 0 w 607790"/>
                  <a:gd name="connsiteY3" fmla="*/ 667465 h 667465"/>
                  <a:gd name="connsiteX4" fmla="*/ 228981 w 607790"/>
                  <a:gd name="connsiteY4" fmla="*/ 0 h 667465"/>
                  <a:gd name="connsiteX5" fmla="*/ 380524 w 607790"/>
                  <a:gd name="connsiteY5" fmla="*/ 0 h 667465"/>
                  <a:gd name="connsiteX6" fmla="*/ 607790 w 607790"/>
                  <a:gd name="connsiteY6" fmla="*/ 667465 h 667465"/>
                  <a:gd name="connsiteX7" fmla="*/ 462439 w 607790"/>
                  <a:gd name="connsiteY7" fmla="*/ 667465 h 667465"/>
                  <a:gd name="connsiteX8" fmla="*/ 421100 w 607790"/>
                  <a:gd name="connsiteY8" fmla="*/ 530225 h 667465"/>
                  <a:gd name="connsiteX9" fmla="*/ 383572 w 607790"/>
                  <a:gd name="connsiteY9" fmla="*/ 415240 h 667465"/>
                  <a:gd name="connsiteX10" fmla="*/ 303466 w 607790"/>
                  <a:gd name="connsiteY10" fmla="*/ 152553 h 667465"/>
                  <a:gd name="connsiteX11" fmla="*/ 220789 w 607790"/>
                  <a:gd name="connsiteY11" fmla="*/ 415240 h 667465"/>
                  <a:gd name="connsiteX12" fmla="*/ 383572 w 607790"/>
                  <a:gd name="connsiteY12" fmla="*/ 415240 h 66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7790" h="667465">
                    <a:moveTo>
                      <a:pt x="421005" y="530225"/>
                    </a:moveTo>
                    <a:lnTo>
                      <a:pt x="184594" y="530225"/>
                    </a:lnTo>
                    <a:lnTo>
                      <a:pt x="140208" y="667465"/>
                    </a:lnTo>
                    <a:lnTo>
                      <a:pt x="0" y="667465"/>
                    </a:lnTo>
                    <a:lnTo>
                      <a:pt x="228981" y="0"/>
                    </a:lnTo>
                    <a:lnTo>
                      <a:pt x="380524" y="0"/>
                    </a:lnTo>
                    <a:lnTo>
                      <a:pt x="607790" y="667465"/>
                    </a:lnTo>
                    <a:lnTo>
                      <a:pt x="462439" y="667465"/>
                    </a:lnTo>
                    <a:lnTo>
                      <a:pt x="421100" y="530225"/>
                    </a:lnTo>
                    <a:close/>
                    <a:moveTo>
                      <a:pt x="383572" y="415240"/>
                    </a:moveTo>
                    <a:lnTo>
                      <a:pt x="303466" y="152553"/>
                    </a:lnTo>
                    <a:lnTo>
                      <a:pt x="220789" y="415240"/>
                    </a:lnTo>
                    <a:lnTo>
                      <a:pt x="383572" y="415240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 85">
                <a:extLst>
                  <a:ext uri="{FF2B5EF4-FFF2-40B4-BE49-F238E27FC236}">
                    <a16:creationId xmlns:a16="http://schemas.microsoft.com/office/drawing/2014/main" id="{6825F15E-F3E4-EEC2-4063-2C1CB0EA324B}"/>
                  </a:ext>
                </a:extLst>
              </p:cNvPr>
              <p:cNvSpPr/>
              <p:nvPr/>
            </p:nvSpPr>
            <p:spPr>
              <a:xfrm>
                <a:off x="6281261" y="1884379"/>
                <a:ext cx="515969" cy="684774"/>
              </a:xfrm>
              <a:custGeom>
                <a:avLst/>
                <a:gdLst>
                  <a:gd name="connsiteX0" fmla="*/ 379762 w 515969"/>
                  <a:gd name="connsiteY0" fmla="*/ 410294 h 684774"/>
                  <a:gd name="connsiteX1" fmla="*/ 379762 w 515969"/>
                  <a:gd name="connsiteY1" fmla="*/ 0 h 684774"/>
                  <a:gd name="connsiteX2" fmla="*/ 515969 w 515969"/>
                  <a:gd name="connsiteY2" fmla="*/ 0 h 684774"/>
                  <a:gd name="connsiteX3" fmla="*/ 515969 w 515969"/>
                  <a:gd name="connsiteY3" fmla="*/ 410294 h 684774"/>
                  <a:gd name="connsiteX4" fmla="*/ 484156 w 515969"/>
                  <a:gd name="connsiteY4" fmla="*/ 576067 h 684774"/>
                  <a:gd name="connsiteX5" fmla="*/ 258223 w 515969"/>
                  <a:gd name="connsiteY5" fmla="*/ 684775 h 684774"/>
                  <a:gd name="connsiteX6" fmla="*/ 31813 w 515969"/>
                  <a:gd name="connsiteY6" fmla="*/ 576067 h 684774"/>
                  <a:gd name="connsiteX7" fmla="*/ 0 w 515969"/>
                  <a:gd name="connsiteY7" fmla="*/ 410294 h 684774"/>
                  <a:gd name="connsiteX8" fmla="*/ 0 w 515969"/>
                  <a:gd name="connsiteY8" fmla="*/ 0 h 684774"/>
                  <a:gd name="connsiteX9" fmla="*/ 136207 w 515969"/>
                  <a:gd name="connsiteY9" fmla="*/ 0 h 684774"/>
                  <a:gd name="connsiteX10" fmla="*/ 136207 w 515969"/>
                  <a:gd name="connsiteY10" fmla="*/ 410294 h 684774"/>
                  <a:gd name="connsiteX11" fmla="*/ 151924 w 515969"/>
                  <a:gd name="connsiteY11" fmla="*/ 510823 h 684774"/>
                  <a:gd name="connsiteX12" fmla="*/ 258127 w 515969"/>
                  <a:gd name="connsiteY12" fmla="*/ 566937 h 684774"/>
                  <a:gd name="connsiteX13" fmla="*/ 363950 w 515969"/>
                  <a:gd name="connsiteY13" fmla="*/ 510823 h 684774"/>
                  <a:gd name="connsiteX14" fmla="*/ 379666 w 515969"/>
                  <a:gd name="connsiteY14" fmla="*/ 410294 h 684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15969" h="684774">
                    <a:moveTo>
                      <a:pt x="379762" y="410294"/>
                    </a:moveTo>
                    <a:lnTo>
                      <a:pt x="379762" y="0"/>
                    </a:lnTo>
                    <a:lnTo>
                      <a:pt x="515969" y="0"/>
                    </a:lnTo>
                    <a:lnTo>
                      <a:pt x="515969" y="410294"/>
                    </a:lnTo>
                    <a:cubicBezTo>
                      <a:pt x="515969" y="481245"/>
                      <a:pt x="505396" y="536502"/>
                      <a:pt x="484156" y="576067"/>
                    </a:cubicBezTo>
                    <a:cubicBezTo>
                      <a:pt x="444722" y="648539"/>
                      <a:pt x="369379" y="684775"/>
                      <a:pt x="258223" y="684775"/>
                    </a:cubicBezTo>
                    <a:cubicBezTo>
                      <a:pt x="147066" y="684775"/>
                      <a:pt x="71628" y="648539"/>
                      <a:pt x="31813" y="576067"/>
                    </a:cubicBezTo>
                    <a:cubicBezTo>
                      <a:pt x="10668" y="536502"/>
                      <a:pt x="0" y="481245"/>
                      <a:pt x="0" y="410294"/>
                    </a:cubicBezTo>
                    <a:lnTo>
                      <a:pt x="0" y="0"/>
                    </a:lnTo>
                    <a:lnTo>
                      <a:pt x="136207" y="0"/>
                    </a:lnTo>
                    <a:lnTo>
                      <a:pt x="136207" y="410294"/>
                    </a:lnTo>
                    <a:cubicBezTo>
                      <a:pt x="136207" y="456231"/>
                      <a:pt x="141446" y="489709"/>
                      <a:pt x="151924" y="510823"/>
                    </a:cubicBezTo>
                    <a:cubicBezTo>
                      <a:pt x="168211" y="548295"/>
                      <a:pt x="203549" y="566937"/>
                      <a:pt x="258127" y="566937"/>
                    </a:cubicBezTo>
                    <a:cubicBezTo>
                      <a:pt x="312706" y="566937"/>
                      <a:pt x="347663" y="548200"/>
                      <a:pt x="363950" y="510823"/>
                    </a:cubicBezTo>
                    <a:cubicBezTo>
                      <a:pt x="374428" y="489709"/>
                      <a:pt x="379666" y="456136"/>
                      <a:pt x="379666" y="410294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 86">
                <a:extLst>
                  <a:ext uri="{FF2B5EF4-FFF2-40B4-BE49-F238E27FC236}">
                    <a16:creationId xmlns:a16="http://schemas.microsoft.com/office/drawing/2014/main" id="{0C42119B-D3DD-F05D-6B77-065D17AD78C4}"/>
                  </a:ext>
                </a:extLst>
              </p:cNvPr>
              <p:cNvSpPr/>
              <p:nvPr/>
            </p:nvSpPr>
            <p:spPr>
              <a:xfrm>
                <a:off x="6858476" y="1884379"/>
                <a:ext cx="451866" cy="667560"/>
              </a:xfrm>
              <a:custGeom>
                <a:avLst/>
                <a:gdLst>
                  <a:gd name="connsiteX0" fmla="*/ 0 w 451866"/>
                  <a:gd name="connsiteY0" fmla="*/ 0 h 667560"/>
                  <a:gd name="connsiteX1" fmla="*/ 134112 w 451866"/>
                  <a:gd name="connsiteY1" fmla="*/ 0 h 667560"/>
                  <a:gd name="connsiteX2" fmla="*/ 134112 w 451866"/>
                  <a:gd name="connsiteY2" fmla="*/ 547535 h 667560"/>
                  <a:gd name="connsiteX3" fmla="*/ 451866 w 451866"/>
                  <a:gd name="connsiteY3" fmla="*/ 547535 h 667560"/>
                  <a:gd name="connsiteX4" fmla="*/ 451866 w 451866"/>
                  <a:gd name="connsiteY4" fmla="*/ 667560 h 667560"/>
                  <a:gd name="connsiteX5" fmla="*/ 0 w 451866"/>
                  <a:gd name="connsiteY5" fmla="*/ 667560 h 667560"/>
                  <a:gd name="connsiteX6" fmla="*/ 0 w 451866"/>
                  <a:gd name="connsiteY6" fmla="*/ 0 h 667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1866" h="667560">
                    <a:moveTo>
                      <a:pt x="0" y="0"/>
                    </a:moveTo>
                    <a:lnTo>
                      <a:pt x="134112" y="0"/>
                    </a:lnTo>
                    <a:lnTo>
                      <a:pt x="134112" y="547535"/>
                    </a:lnTo>
                    <a:lnTo>
                      <a:pt x="451866" y="547535"/>
                    </a:lnTo>
                    <a:lnTo>
                      <a:pt x="451866" y="667560"/>
                    </a:lnTo>
                    <a:lnTo>
                      <a:pt x="0" y="6675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 87">
                <a:extLst>
                  <a:ext uri="{FF2B5EF4-FFF2-40B4-BE49-F238E27FC236}">
                    <a16:creationId xmlns:a16="http://schemas.microsoft.com/office/drawing/2014/main" id="{7F3A37AF-4A43-2C90-705A-B4C7C2470A4D}"/>
                  </a:ext>
                </a:extLst>
              </p:cNvPr>
              <p:cNvSpPr/>
              <p:nvPr/>
            </p:nvSpPr>
            <p:spPr>
              <a:xfrm>
                <a:off x="7312247" y="1864026"/>
                <a:ext cx="615029" cy="706459"/>
              </a:xfrm>
              <a:custGeom>
                <a:avLst/>
                <a:gdLst>
                  <a:gd name="connsiteX0" fmla="*/ 307753 w 615029"/>
                  <a:gd name="connsiteY0" fmla="*/ 706459 h 706459"/>
                  <a:gd name="connsiteX1" fmla="*/ 97536 w 615029"/>
                  <a:gd name="connsiteY1" fmla="*/ 628566 h 706459"/>
                  <a:gd name="connsiteX2" fmla="*/ 0 w 615029"/>
                  <a:gd name="connsiteY2" fmla="*/ 353230 h 706459"/>
                  <a:gd name="connsiteX3" fmla="*/ 97536 w 615029"/>
                  <a:gd name="connsiteY3" fmla="*/ 77893 h 706459"/>
                  <a:gd name="connsiteX4" fmla="*/ 307753 w 615029"/>
                  <a:gd name="connsiteY4" fmla="*/ 0 h 706459"/>
                  <a:gd name="connsiteX5" fmla="*/ 517970 w 615029"/>
                  <a:gd name="connsiteY5" fmla="*/ 77893 h 706459"/>
                  <a:gd name="connsiteX6" fmla="*/ 615029 w 615029"/>
                  <a:gd name="connsiteY6" fmla="*/ 353230 h 706459"/>
                  <a:gd name="connsiteX7" fmla="*/ 517970 w 615029"/>
                  <a:gd name="connsiteY7" fmla="*/ 628566 h 706459"/>
                  <a:gd name="connsiteX8" fmla="*/ 307753 w 615029"/>
                  <a:gd name="connsiteY8" fmla="*/ 706459 h 706459"/>
                  <a:gd name="connsiteX9" fmla="*/ 434435 w 615029"/>
                  <a:gd name="connsiteY9" fmla="*/ 527086 h 706459"/>
                  <a:gd name="connsiteX10" fmla="*/ 481013 w 615029"/>
                  <a:gd name="connsiteY10" fmla="*/ 353230 h 706459"/>
                  <a:gd name="connsiteX11" fmla="*/ 434245 w 615029"/>
                  <a:gd name="connsiteY11" fmla="*/ 179563 h 706459"/>
                  <a:gd name="connsiteX12" fmla="*/ 307753 w 615029"/>
                  <a:gd name="connsiteY12" fmla="*/ 118219 h 706459"/>
                  <a:gd name="connsiteX13" fmla="*/ 180689 w 615029"/>
                  <a:gd name="connsiteY13" fmla="*/ 179373 h 706459"/>
                  <a:gd name="connsiteX14" fmla="*/ 133255 w 615029"/>
                  <a:gd name="connsiteY14" fmla="*/ 353230 h 706459"/>
                  <a:gd name="connsiteX15" fmla="*/ 180689 w 615029"/>
                  <a:gd name="connsiteY15" fmla="*/ 527086 h 706459"/>
                  <a:gd name="connsiteX16" fmla="*/ 307753 w 615029"/>
                  <a:gd name="connsiteY16" fmla="*/ 588241 h 706459"/>
                  <a:gd name="connsiteX17" fmla="*/ 434435 w 615029"/>
                  <a:gd name="connsiteY17" fmla="*/ 527086 h 70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5029" h="706459">
                    <a:moveTo>
                      <a:pt x="307753" y="706459"/>
                    </a:moveTo>
                    <a:cubicBezTo>
                      <a:pt x="216027" y="706459"/>
                      <a:pt x="145923" y="680495"/>
                      <a:pt x="97536" y="628566"/>
                    </a:cubicBezTo>
                    <a:cubicBezTo>
                      <a:pt x="32480" y="564844"/>
                      <a:pt x="0" y="473065"/>
                      <a:pt x="0" y="353230"/>
                    </a:cubicBezTo>
                    <a:cubicBezTo>
                      <a:pt x="0" y="233394"/>
                      <a:pt x="32480" y="139142"/>
                      <a:pt x="97536" y="77893"/>
                    </a:cubicBezTo>
                    <a:cubicBezTo>
                      <a:pt x="146018" y="25964"/>
                      <a:pt x="216122" y="0"/>
                      <a:pt x="307753" y="0"/>
                    </a:cubicBezTo>
                    <a:cubicBezTo>
                      <a:pt x="399383" y="0"/>
                      <a:pt x="469582" y="25964"/>
                      <a:pt x="517970" y="77893"/>
                    </a:cubicBezTo>
                    <a:cubicBezTo>
                      <a:pt x="582644" y="139142"/>
                      <a:pt x="615029" y="230921"/>
                      <a:pt x="615029" y="353230"/>
                    </a:cubicBezTo>
                    <a:cubicBezTo>
                      <a:pt x="615029" y="475538"/>
                      <a:pt x="582644" y="564844"/>
                      <a:pt x="517970" y="628566"/>
                    </a:cubicBezTo>
                    <a:cubicBezTo>
                      <a:pt x="469487" y="680495"/>
                      <a:pt x="399383" y="706459"/>
                      <a:pt x="307753" y="706459"/>
                    </a:cubicBezTo>
                    <a:close/>
                    <a:moveTo>
                      <a:pt x="434435" y="527086"/>
                    </a:moveTo>
                    <a:cubicBezTo>
                      <a:pt x="465487" y="486285"/>
                      <a:pt x="481013" y="428365"/>
                      <a:pt x="481013" y="353230"/>
                    </a:cubicBezTo>
                    <a:cubicBezTo>
                      <a:pt x="481013" y="278095"/>
                      <a:pt x="465391" y="220459"/>
                      <a:pt x="434245" y="179563"/>
                    </a:cubicBezTo>
                    <a:cubicBezTo>
                      <a:pt x="403003" y="138667"/>
                      <a:pt x="360902" y="118219"/>
                      <a:pt x="307753" y="118219"/>
                    </a:cubicBezTo>
                    <a:cubicBezTo>
                      <a:pt x="254603" y="118219"/>
                      <a:pt x="212312" y="138572"/>
                      <a:pt x="180689" y="179373"/>
                    </a:cubicBezTo>
                    <a:cubicBezTo>
                      <a:pt x="149066" y="220174"/>
                      <a:pt x="133255" y="278095"/>
                      <a:pt x="133255" y="353230"/>
                    </a:cubicBezTo>
                    <a:cubicBezTo>
                      <a:pt x="133255" y="428365"/>
                      <a:pt x="149066" y="486380"/>
                      <a:pt x="180689" y="527086"/>
                    </a:cubicBezTo>
                    <a:cubicBezTo>
                      <a:pt x="212312" y="567888"/>
                      <a:pt x="254698" y="588241"/>
                      <a:pt x="307753" y="588241"/>
                    </a:cubicBezTo>
                    <a:cubicBezTo>
                      <a:pt x="360807" y="588241"/>
                      <a:pt x="403098" y="567888"/>
                      <a:pt x="434435" y="527086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 88">
                <a:extLst>
                  <a:ext uri="{FF2B5EF4-FFF2-40B4-BE49-F238E27FC236}">
                    <a16:creationId xmlns:a16="http://schemas.microsoft.com/office/drawing/2014/main" id="{C8089BE5-19FE-49DB-92A4-A6467A05D625}"/>
                  </a:ext>
                </a:extLst>
              </p:cNvPr>
              <p:cNvSpPr/>
              <p:nvPr/>
            </p:nvSpPr>
            <p:spPr>
              <a:xfrm>
                <a:off x="3463575" y="2720185"/>
                <a:ext cx="562451" cy="667465"/>
              </a:xfrm>
              <a:custGeom>
                <a:avLst/>
                <a:gdLst>
                  <a:gd name="connsiteX0" fmla="*/ 95 w 562451"/>
                  <a:gd name="connsiteY0" fmla="*/ 0 h 667465"/>
                  <a:gd name="connsiteX1" fmla="*/ 143351 w 562451"/>
                  <a:gd name="connsiteY1" fmla="*/ 0 h 667465"/>
                  <a:gd name="connsiteX2" fmla="*/ 282607 w 562451"/>
                  <a:gd name="connsiteY2" fmla="*/ 506733 h 667465"/>
                  <a:gd name="connsiteX3" fmla="*/ 423196 w 562451"/>
                  <a:gd name="connsiteY3" fmla="*/ 0 h 667465"/>
                  <a:gd name="connsiteX4" fmla="*/ 562451 w 562451"/>
                  <a:gd name="connsiteY4" fmla="*/ 0 h 667465"/>
                  <a:gd name="connsiteX5" fmla="*/ 343471 w 562451"/>
                  <a:gd name="connsiteY5" fmla="*/ 667465 h 667465"/>
                  <a:gd name="connsiteX6" fmla="*/ 216789 w 562451"/>
                  <a:gd name="connsiteY6" fmla="*/ 667465 h 667465"/>
                  <a:gd name="connsiteX7" fmla="*/ 0 w 562451"/>
                  <a:gd name="connsiteY7" fmla="*/ 0 h 66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2451" h="667465">
                    <a:moveTo>
                      <a:pt x="95" y="0"/>
                    </a:moveTo>
                    <a:lnTo>
                      <a:pt x="143351" y="0"/>
                    </a:lnTo>
                    <a:lnTo>
                      <a:pt x="282607" y="506733"/>
                    </a:lnTo>
                    <a:lnTo>
                      <a:pt x="423196" y="0"/>
                    </a:lnTo>
                    <a:lnTo>
                      <a:pt x="562451" y="0"/>
                    </a:lnTo>
                    <a:lnTo>
                      <a:pt x="343471" y="667465"/>
                    </a:lnTo>
                    <a:lnTo>
                      <a:pt x="216789" y="6674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 89">
                <a:extLst>
                  <a:ext uri="{FF2B5EF4-FFF2-40B4-BE49-F238E27FC236}">
                    <a16:creationId xmlns:a16="http://schemas.microsoft.com/office/drawing/2014/main" id="{988B7761-DB3A-CEA9-DC8B-3396B4AB750C}"/>
                  </a:ext>
                </a:extLst>
              </p:cNvPr>
              <p:cNvSpPr/>
              <p:nvPr/>
            </p:nvSpPr>
            <p:spPr>
              <a:xfrm>
                <a:off x="3970019" y="2882248"/>
                <a:ext cx="444531" cy="520809"/>
              </a:xfrm>
              <a:custGeom>
                <a:avLst/>
                <a:gdLst>
                  <a:gd name="connsiteX0" fmla="*/ 50197 w 444531"/>
                  <a:gd name="connsiteY0" fmla="*/ 65244 h 520809"/>
                  <a:gd name="connsiteX1" fmla="*/ 219075 w 444531"/>
                  <a:gd name="connsiteY1" fmla="*/ 0 h 520809"/>
                  <a:gd name="connsiteX2" fmla="*/ 357473 w 444531"/>
                  <a:gd name="connsiteY2" fmla="*/ 32146 h 520809"/>
                  <a:gd name="connsiteX3" fmla="*/ 417957 w 444531"/>
                  <a:gd name="connsiteY3" fmla="*/ 153504 h 520809"/>
                  <a:gd name="connsiteX4" fmla="*/ 417957 w 444531"/>
                  <a:gd name="connsiteY4" fmla="*/ 379955 h 520809"/>
                  <a:gd name="connsiteX5" fmla="*/ 418814 w 444531"/>
                  <a:gd name="connsiteY5" fmla="*/ 437020 h 520809"/>
                  <a:gd name="connsiteX6" fmla="*/ 426244 w 444531"/>
                  <a:gd name="connsiteY6" fmla="*/ 471449 h 520809"/>
                  <a:gd name="connsiteX7" fmla="*/ 444532 w 444531"/>
                  <a:gd name="connsiteY7" fmla="*/ 486380 h 520809"/>
                  <a:gd name="connsiteX8" fmla="*/ 444532 w 444531"/>
                  <a:gd name="connsiteY8" fmla="*/ 505402 h 520809"/>
                  <a:gd name="connsiteX9" fmla="*/ 309563 w 444531"/>
                  <a:gd name="connsiteY9" fmla="*/ 505402 h 520809"/>
                  <a:gd name="connsiteX10" fmla="*/ 301752 w 444531"/>
                  <a:gd name="connsiteY10" fmla="*/ 477345 h 520809"/>
                  <a:gd name="connsiteX11" fmla="*/ 298228 w 444531"/>
                  <a:gd name="connsiteY11" fmla="*/ 447481 h 520809"/>
                  <a:gd name="connsiteX12" fmla="*/ 238983 w 444531"/>
                  <a:gd name="connsiteY12" fmla="*/ 496842 h 520809"/>
                  <a:gd name="connsiteX13" fmla="*/ 148400 w 444531"/>
                  <a:gd name="connsiteY13" fmla="*/ 520809 h 520809"/>
                  <a:gd name="connsiteX14" fmla="*/ 42005 w 444531"/>
                  <a:gd name="connsiteY14" fmla="*/ 482576 h 520809"/>
                  <a:gd name="connsiteX15" fmla="*/ 0 w 444531"/>
                  <a:gd name="connsiteY15" fmla="*/ 374153 h 520809"/>
                  <a:gd name="connsiteX16" fmla="*/ 67437 w 444531"/>
                  <a:gd name="connsiteY16" fmla="*/ 242334 h 520809"/>
                  <a:gd name="connsiteX17" fmla="*/ 176308 w 444531"/>
                  <a:gd name="connsiteY17" fmla="*/ 210663 h 520809"/>
                  <a:gd name="connsiteX18" fmla="*/ 218504 w 444531"/>
                  <a:gd name="connsiteY18" fmla="*/ 205242 h 520809"/>
                  <a:gd name="connsiteX19" fmla="*/ 267653 w 444531"/>
                  <a:gd name="connsiteY19" fmla="*/ 193925 h 520809"/>
                  <a:gd name="connsiteX20" fmla="*/ 294227 w 444531"/>
                  <a:gd name="connsiteY20" fmla="*/ 157213 h 520809"/>
                  <a:gd name="connsiteX21" fmla="*/ 273939 w 444531"/>
                  <a:gd name="connsiteY21" fmla="*/ 115366 h 520809"/>
                  <a:gd name="connsiteX22" fmla="*/ 214503 w 444531"/>
                  <a:gd name="connsiteY22" fmla="*/ 103858 h 520809"/>
                  <a:gd name="connsiteX23" fmla="*/ 152210 w 444531"/>
                  <a:gd name="connsiteY23" fmla="*/ 126493 h 520809"/>
                  <a:gd name="connsiteX24" fmla="*/ 134779 w 444531"/>
                  <a:gd name="connsiteY24" fmla="*/ 171764 h 520809"/>
                  <a:gd name="connsiteX25" fmla="*/ 15050 w 444531"/>
                  <a:gd name="connsiteY25" fmla="*/ 171764 h 520809"/>
                  <a:gd name="connsiteX26" fmla="*/ 49911 w 444531"/>
                  <a:gd name="connsiteY26" fmla="*/ 65339 h 520809"/>
                  <a:gd name="connsiteX27" fmla="*/ 142494 w 444531"/>
                  <a:gd name="connsiteY27" fmla="*/ 412101 h 520809"/>
                  <a:gd name="connsiteX28" fmla="*/ 185166 w 444531"/>
                  <a:gd name="connsiteY28" fmla="*/ 427033 h 520809"/>
                  <a:gd name="connsiteX29" fmla="*/ 258985 w 444531"/>
                  <a:gd name="connsiteY29" fmla="*/ 402591 h 520809"/>
                  <a:gd name="connsiteX30" fmla="*/ 294037 w 444531"/>
                  <a:gd name="connsiteY30" fmla="*/ 313380 h 520809"/>
                  <a:gd name="connsiteX31" fmla="*/ 294037 w 444531"/>
                  <a:gd name="connsiteY31" fmla="*/ 265350 h 520809"/>
                  <a:gd name="connsiteX32" fmla="*/ 270320 w 444531"/>
                  <a:gd name="connsiteY32" fmla="*/ 277809 h 520809"/>
                  <a:gd name="connsiteX33" fmla="*/ 237458 w 444531"/>
                  <a:gd name="connsiteY33" fmla="*/ 286654 h 520809"/>
                  <a:gd name="connsiteX34" fmla="*/ 209645 w 444531"/>
                  <a:gd name="connsiteY34" fmla="*/ 292076 h 520809"/>
                  <a:gd name="connsiteX35" fmla="*/ 153448 w 444531"/>
                  <a:gd name="connsiteY35" fmla="*/ 309766 h 520809"/>
                  <a:gd name="connsiteX36" fmla="*/ 124683 w 444531"/>
                  <a:gd name="connsiteY36" fmla="*/ 364548 h 520809"/>
                  <a:gd name="connsiteX37" fmla="*/ 142494 w 444531"/>
                  <a:gd name="connsiteY37" fmla="*/ 412101 h 520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44531" h="520809">
                    <a:moveTo>
                      <a:pt x="50197" y="65244"/>
                    </a:moveTo>
                    <a:cubicBezTo>
                      <a:pt x="82963" y="21780"/>
                      <a:pt x="139256" y="0"/>
                      <a:pt x="219075" y="0"/>
                    </a:cubicBezTo>
                    <a:cubicBezTo>
                      <a:pt x="270986" y="0"/>
                      <a:pt x="317183" y="10747"/>
                      <a:pt x="357473" y="32146"/>
                    </a:cubicBezTo>
                    <a:cubicBezTo>
                      <a:pt x="397764" y="53546"/>
                      <a:pt x="417957" y="94062"/>
                      <a:pt x="417957" y="153504"/>
                    </a:cubicBezTo>
                    <a:lnTo>
                      <a:pt x="417957" y="379955"/>
                    </a:lnTo>
                    <a:cubicBezTo>
                      <a:pt x="417957" y="395648"/>
                      <a:pt x="418243" y="414669"/>
                      <a:pt x="418814" y="437020"/>
                    </a:cubicBezTo>
                    <a:cubicBezTo>
                      <a:pt x="419671" y="453949"/>
                      <a:pt x="422148" y="465362"/>
                      <a:pt x="426244" y="471449"/>
                    </a:cubicBezTo>
                    <a:cubicBezTo>
                      <a:pt x="430340" y="477535"/>
                      <a:pt x="436436" y="482481"/>
                      <a:pt x="444532" y="486380"/>
                    </a:cubicBezTo>
                    <a:lnTo>
                      <a:pt x="444532" y="505402"/>
                    </a:lnTo>
                    <a:lnTo>
                      <a:pt x="309563" y="505402"/>
                    </a:lnTo>
                    <a:cubicBezTo>
                      <a:pt x="305753" y="495416"/>
                      <a:pt x="303181" y="486095"/>
                      <a:pt x="301752" y="477345"/>
                    </a:cubicBezTo>
                    <a:cubicBezTo>
                      <a:pt x="300323" y="468595"/>
                      <a:pt x="299180" y="458609"/>
                      <a:pt x="298228" y="447481"/>
                    </a:cubicBezTo>
                    <a:cubicBezTo>
                      <a:pt x="281083" y="466788"/>
                      <a:pt x="261366" y="483242"/>
                      <a:pt x="238983" y="496842"/>
                    </a:cubicBezTo>
                    <a:cubicBezTo>
                      <a:pt x="212312" y="512820"/>
                      <a:pt x="182118" y="520809"/>
                      <a:pt x="148400" y="520809"/>
                    </a:cubicBezTo>
                    <a:cubicBezTo>
                      <a:pt x="105442" y="520809"/>
                      <a:pt x="70009" y="508065"/>
                      <a:pt x="42005" y="482576"/>
                    </a:cubicBezTo>
                    <a:cubicBezTo>
                      <a:pt x="14002" y="457087"/>
                      <a:pt x="0" y="420946"/>
                      <a:pt x="0" y="374153"/>
                    </a:cubicBezTo>
                    <a:cubicBezTo>
                      <a:pt x="0" y="313475"/>
                      <a:pt x="22479" y="269535"/>
                      <a:pt x="67437" y="242334"/>
                    </a:cubicBezTo>
                    <a:cubicBezTo>
                      <a:pt x="92107" y="227593"/>
                      <a:pt x="128397" y="216941"/>
                      <a:pt x="176308" y="210663"/>
                    </a:cubicBezTo>
                    <a:lnTo>
                      <a:pt x="218504" y="205242"/>
                    </a:lnTo>
                    <a:cubicBezTo>
                      <a:pt x="241459" y="202199"/>
                      <a:pt x="257842" y="198490"/>
                      <a:pt x="267653" y="193925"/>
                    </a:cubicBezTo>
                    <a:cubicBezTo>
                      <a:pt x="285369" y="186031"/>
                      <a:pt x="294227" y="173857"/>
                      <a:pt x="294227" y="157213"/>
                    </a:cubicBezTo>
                    <a:cubicBezTo>
                      <a:pt x="294227" y="136955"/>
                      <a:pt x="287465" y="122974"/>
                      <a:pt x="273939" y="115366"/>
                    </a:cubicBezTo>
                    <a:cubicBezTo>
                      <a:pt x="260414" y="107662"/>
                      <a:pt x="240602" y="103858"/>
                      <a:pt x="214503" y="103858"/>
                    </a:cubicBezTo>
                    <a:cubicBezTo>
                      <a:pt x="185166" y="103858"/>
                      <a:pt x="164402" y="111371"/>
                      <a:pt x="152210" y="126493"/>
                    </a:cubicBezTo>
                    <a:cubicBezTo>
                      <a:pt x="143542" y="137621"/>
                      <a:pt x="137732" y="152743"/>
                      <a:pt x="134779" y="171764"/>
                    </a:cubicBezTo>
                    <a:lnTo>
                      <a:pt x="15050" y="171764"/>
                    </a:lnTo>
                    <a:cubicBezTo>
                      <a:pt x="17621" y="128585"/>
                      <a:pt x="29242" y="93110"/>
                      <a:pt x="49911" y="65339"/>
                    </a:cubicBezTo>
                    <a:close/>
                    <a:moveTo>
                      <a:pt x="142494" y="412101"/>
                    </a:moveTo>
                    <a:cubicBezTo>
                      <a:pt x="154115" y="422088"/>
                      <a:pt x="168307" y="427033"/>
                      <a:pt x="185166" y="427033"/>
                    </a:cubicBezTo>
                    <a:cubicBezTo>
                      <a:pt x="211836" y="427033"/>
                      <a:pt x="236506" y="418854"/>
                      <a:pt x="258985" y="402591"/>
                    </a:cubicBezTo>
                    <a:cubicBezTo>
                      <a:pt x="281464" y="386327"/>
                      <a:pt x="293180" y="356558"/>
                      <a:pt x="294037" y="313380"/>
                    </a:cubicBezTo>
                    <a:lnTo>
                      <a:pt x="294037" y="265350"/>
                    </a:lnTo>
                    <a:cubicBezTo>
                      <a:pt x="286226" y="270486"/>
                      <a:pt x="278321" y="274671"/>
                      <a:pt x="270320" y="277809"/>
                    </a:cubicBezTo>
                    <a:cubicBezTo>
                      <a:pt x="262319" y="280948"/>
                      <a:pt x="251365" y="283896"/>
                      <a:pt x="237458" y="286654"/>
                    </a:cubicBezTo>
                    <a:lnTo>
                      <a:pt x="209645" y="292076"/>
                    </a:lnTo>
                    <a:cubicBezTo>
                      <a:pt x="183547" y="296926"/>
                      <a:pt x="164783" y="302823"/>
                      <a:pt x="153448" y="309766"/>
                    </a:cubicBezTo>
                    <a:cubicBezTo>
                      <a:pt x="134303" y="321559"/>
                      <a:pt x="124683" y="339820"/>
                      <a:pt x="124683" y="364548"/>
                    </a:cubicBezTo>
                    <a:cubicBezTo>
                      <a:pt x="124683" y="386613"/>
                      <a:pt x="130588" y="402400"/>
                      <a:pt x="142494" y="412101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 90">
                <a:extLst>
                  <a:ext uri="{FF2B5EF4-FFF2-40B4-BE49-F238E27FC236}">
                    <a16:creationId xmlns:a16="http://schemas.microsoft.com/office/drawing/2014/main" id="{02323187-D205-1A2A-C46F-6908CC80FD70}"/>
                  </a:ext>
                </a:extLst>
              </p:cNvPr>
              <p:cNvSpPr/>
              <p:nvPr/>
            </p:nvSpPr>
            <p:spPr>
              <a:xfrm>
                <a:off x="4456271" y="2720185"/>
                <a:ext cx="124110" cy="667465"/>
              </a:xfrm>
              <a:custGeom>
                <a:avLst/>
                <a:gdLst>
                  <a:gd name="connsiteX0" fmla="*/ 0 w 124110"/>
                  <a:gd name="connsiteY0" fmla="*/ 0 h 667465"/>
                  <a:gd name="connsiteX1" fmla="*/ 124111 w 124110"/>
                  <a:gd name="connsiteY1" fmla="*/ 0 h 667465"/>
                  <a:gd name="connsiteX2" fmla="*/ 124111 w 124110"/>
                  <a:gd name="connsiteY2" fmla="*/ 667465 h 667465"/>
                  <a:gd name="connsiteX3" fmla="*/ 0 w 124110"/>
                  <a:gd name="connsiteY3" fmla="*/ 667465 h 667465"/>
                  <a:gd name="connsiteX4" fmla="*/ 0 w 124110"/>
                  <a:gd name="connsiteY4" fmla="*/ 0 h 66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110" h="667465">
                    <a:moveTo>
                      <a:pt x="0" y="0"/>
                    </a:moveTo>
                    <a:lnTo>
                      <a:pt x="124111" y="0"/>
                    </a:lnTo>
                    <a:lnTo>
                      <a:pt x="124111" y="667465"/>
                    </a:lnTo>
                    <a:lnTo>
                      <a:pt x="0" y="6674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 91">
                <a:extLst>
                  <a:ext uri="{FF2B5EF4-FFF2-40B4-BE49-F238E27FC236}">
                    <a16:creationId xmlns:a16="http://schemas.microsoft.com/office/drawing/2014/main" id="{DD24D331-9AFB-4CD1-A8B9-DF63F2244526}"/>
                  </a:ext>
                </a:extLst>
              </p:cNvPr>
              <p:cNvSpPr/>
              <p:nvPr/>
            </p:nvSpPr>
            <p:spPr>
              <a:xfrm>
                <a:off x="4610004" y="2894041"/>
                <a:ext cx="472344" cy="493608"/>
              </a:xfrm>
              <a:custGeom>
                <a:avLst/>
                <a:gdLst>
                  <a:gd name="connsiteX0" fmla="*/ 191 w 472344"/>
                  <a:gd name="connsiteY0" fmla="*/ 0 h 493608"/>
                  <a:gd name="connsiteX1" fmla="*/ 139446 w 472344"/>
                  <a:gd name="connsiteY1" fmla="*/ 0 h 493608"/>
                  <a:gd name="connsiteX2" fmla="*/ 238220 w 472344"/>
                  <a:gd name="connsiteY2" fmla="*/ 364072 h 493608"/>
                  <a:gd name="connsiteX3" fmla="*/ 339185 w 472344"/>
                  <a:gd name="connsiteY3" fmla="*/ 0 h 493608"/>
                  <a:gd name="connsiteX4" fmla="*/ 472345 w 472344"/>
                  <a:gd name="connsiteY4" fmla="*/ 0 h 493608"/>
                  <a:gd name="connsiteX5" fmla="*/ 301276 w 472344"/>
                  <a:gd name="connsiteY5" fmla="*/ 493609 h 493608"/>
                  <a:gd name="connsiteX6" fmla="*/ 170212 w 472344"/>
                  <a:gd name="connsiteY6" fmla="*/ 493609 h 493608"/>
                  <a:gd name="connsiteX7" fmla="*/ 0 w 472344"/>
                  <a:gd name="connsiteY7" fmla="*/ 0 h 493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2344" h="493608">
                    <a:moveTo>
                      <a:pt x="191" y="0"/>
                    </a:moveTo>
                    <a:lnTo>
                      <a:pt x="139446" y="0"/>
                    </a:lnTo>
                    <a:lnTo>
                      <a:pt x="238220" y="364072"/>
                    </a:lnTo>
                    <a:lnTo>
                      <a:pt x="339185" y="0"/>
                    </a:lnTo>
                    <a:lnTo>
                      <a:pt x="472345" y="0"/>
                    </a:lnTo>
                    <a:lnTo>
                      <a:pt x="301276" y="493609"/>
                    </a:lnTo>
                    <a:lnTo>
                      <a:pt x="170212" y="4936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 92">
                <a:extLst>
                  <a:ext uri="{FF2B5EF4-FFF2-40B4-BE49-F238E27FC236}">
                    <a16:creationId xmlns:a16="http://schemas.microsoft.com/office/drawing/2014/main" id="{D52B316C-7F1B-1F46-DB44-4F225E1FC32D}"/>
                  </a:ext>
                </a:extLst>
              </p:cNvPr>
              <p:cNvSpPr/>
              <p:nvPr/>
            </p:nvSpPr>
            <p:spPr>
              <a:xfrm>
                <a:off x="5070443" y="2880821"/>
                <a:ext cx="449804" cy="523091"/>
              </a:xfrm>
              <a:custGeom>
                <a:avLst/>
                <a:gdLst>
                  <a:gd name="connsiteX0" fmla="*/ 443675 w 449804"/>
                  <a:gd name="connsiteY0" fmla="*/ 361884 h 523091"/>
                  <a:gd name="connsiteX1" fmla="*/ 399669 w 449804"/>
                  <a:gd name="connsiteY1" fmla="*/ 451095 h 523091"/>
                  <a:gd name="connsiteX2" fmla="*/ 228981 w 449804"/>
                  <a:gd name="connsiteY2" fmla="*/ 523092 h 523091"/>
                  <a:gd name="connsiteX3" fmla="*/ 69247 w 449804"/>
                  <a:gd name="connsiteY3" fmla="*/ 462413 h 523091"/>
                  <a:gd name="connsiteX4" fmla="*/ 0 w 449804"/>
                  <a:gd name="connsiteY4" fmla="*/ 264970 h 523091"/>
                  <a:gd name="connsiteX5" fmla="*/ 62484 w 449804"/>
                  <a:gd name="connsiteY5" fmla="*/ 68382 h 523091"/>
                  <a:gd name="connsiteX6" fmla="*/ 224600 w 449804"/>
                  <a:gd name="connsiteY6" fmla="*/ 0 h 523091"/>
                  <a:gd name="connsiteX7" fmla="*/ 331280 w 449804"/>
                  <a:gd name="connsiteY7" fmla="*/ 23111 h 523091"/>
                  <a:gd name="connsiteX8" fmla="*/ 409670 w 449804"/>
                  <a:gd name="connsiteY8" fmla="*/ 96059 h 523091"/>
                  <a:gd name="connsiteX9" fmla="*/ 445770 w 449804"/>
                  <a:gd name="connsiteY9" fmla="*/ 197919 h 523091"/>
                  <a:gd name="connsiteX10" fmla="*/ 449675 w 449804"/>
                  <a:gd name="connsiteY10" fmla="*/ 295690 h 523091"/>
                  <a:gd name="connsiteX11" fmla="*/ 124968 w 449804"/>
                  <a:gd name="connsiteY11" fmla="*/ 295690 h 523091"/>
                  <a:gd name="connsiteX12" fmla="*/ 169831 w 449804"/>
                  <a:gd name="connsiteY12" fmla="*/ 399832 h 523091"/>
                  <a:gd name="connsiteX13" fmla="*/ 231648 w 449804"/>
                  <a:gd name="connsiteY13" fmla="*/ 418378 h 523091"/>
                  <a:gd name="connsiteX14" fmla="*/ 293942 w 449804"/>
                  <a:gd name="connsiteY14" fmla="*/ 395743 h 523091"/>
                  <a:gd name="connsiteX15" fmla="*/ 316992 w 449804"/>
                  <a:gd name="connsiteY15" fmla="*/ 361789 h 523091"/>
                  <a:gd name="connsiteX16" fmla="*/ 443675 w 449804"/>
                  <a:gd name="connsiteY16" fmla="*/ 361789 h 523091"/>
                  <a:gd name="connsiteX17" fmla="*/ 320993 w 449804"/>
                  <a:gd name="connsiteY17" fmla="*/ 210663 h 523091"/>
                  <a:gd name="connsiteX18" fmla="*/ 291179 w 449804"/>
                  <a:gd name="connsiteY18" fmla="*/ 132960 h 523091"/>
                  <a:gd name="connsiteX19" fmla="*/ 224790 w 449804"/>
                  <a:gd name="connsiteY19" fmla="*/ 106425 h 523091"/>
                  <a:gd name="connsiteX20" fmla="*/ 157925 w 449804"/>
                  <a:gd name="connsiteY20" fmla="*/ 134482 h 523091"/>
                  <a:gd name="connsiteX21" fmla="*/ 128111 w 449804"/>
                  <a:gd name="connsiteY21" fmla="*/ 210568 h 523091"/>
                  <a:gd name="connsiteX22" fmla="*/ 320993 w 449804"/>
                  <a:gd name="connsiteY22" fmla="*/ 210568 h 523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49804" h="523091">
                    <a:moveTo>
                      <a:pt x="443675" y="361884"/>
                    </a:moveTo>
                    <a:cubicBezTo>
                      <a:pt x="440531" y="391178"/>
                      <a:pt x="425863" y="420946"/>
                      <a:pt x="399669" y="451095"/>
                    </a:cubicBezTo>
                    <a:cubicBezTo>
                      <a:pt x="358997" y="499125"/>
                      <a:pt x="302133" y="523092"/>
                      <a:pt x="228981" y="523092"/>
                    </a:cubicBezTo>
                    <a:cubicBezTo>
                      <a:pt x="168593" y="523092"/>
                      <a:pt x="115348" y="502834"/>
                      <a:pt x="69247" y="462413"/>
                    </a:cubicBezTo>
                    <a:cubicBezTo>
                      <a:pt x="23146" y="421993"/>
                      <a:pt x="0" y="356178"/>
                      <a:pt x="0" y="264970"/>
                    </a:cubicBezTo>
                    <a:cubicBezTo>
                      <a:pt x="0" y="179563"/>
                      <a:pt x="20860" y="114034"/>
                      <a:pt x="62484" y="68382"/>
                    </a:cubicBezTo>
                    <a:cubicBezTo>
                      <a:pt x="104108" y="22731"/>
                      <a:pt x="158210" y="0"/>
                      <a:pt x="224600" y="0"/>
                    </a:cubicBezTo>
                    <a:cubicBezTo>
                      <a:pt x="264033" y="0"/>
                      <a:pt x="299657" y="7704"/>
                      <a:pt x="331280" y="23111"/>
                    </a:cubicBezTo>
                    <a:cubicBezTo>
                      <a:pt x="362903" y="38519"/>
                      <a:pt x="389001" y="62771"/>
                      <a:pt x="409670" y="96059"/>
                    </a:cubicBezTo>
                    <a:cubicBezTo>
                      <a:pt x="428244" y="125352"/>
                      <a:pt x="440246" y="159305"/>
                      <a:pt x="445770" y="197919"/>
                    </a:cubicBezTo>
                    <a:cubicBezTo>
                      <a:pt x="448913" y="220555"/>
                      <a:pt x="450247" y="253177"/>
                      <a:pt x="449675" y="295690"/>
                    </a:cubicBezTo>
                    <a:lnTo>
                      <a:pt x="124968" y="295690"/>
                    </a:lnTo>
                    <a:cubicBezTo>
                      <a:pt x="126683" y="345241"/>
                      <a:pt x="141637" y="379955"/>
                      <a:pt x="169831" y="399832"/>
                    </a:cubicBezTo>
                    <a:cubicBezTo>
                      <a:pt x="186976" y="412196"/>
                      <a:pt x="207550" y="418378"/>
                      <a:pt x="231648" y="418378"/>
                    </a:cubicBezTo>
                    <a:cubicBezTo>
                      <a:pt x="257175" y="418378"/>
                      <a:pt x="277940" y="410865"/>
                      <a:pt x="293942" y="395743"/>
                    </a:cubicBezTo>
                    <a:cubicBezTo>
                      <a:pt x="302609" y="387564"/>
                      <a:pt x="310325" y="376246"/>
                      <a:pt x="316992" y="361789"/>
                    </a:cubicBezTo>
                    <a:lnTo>
                      <a:pt x="443675" y="361789"/>
                    </a:lnTo>
                    <a:close/>
                    <a:moveTo>
                      <a:pt x="320993" y="210663"/>
                    </a:moveTo>
                    <a:cubicBezTo>
                      <a:pt x="318992" y="176520"/>
                      <a:pt x="308991" y="150651"/>
                      <a:pt x="291179" y="132960"/>
                    </a:cubicBezTo>
                    <a:cubicBezTo>
                      <a:pt x="273368" y="115270"/>
                      <a:pt x="251175" y="106425"/>
                      <a:pt x="224790" y="106425"/>
                    </a:cubicBezTo>
                    <a:cubicBezTo>
                      <a:pt x="196025" y="106425"/>
                      <a:pt x="173831" y="115746"/>
                      <a:pt x="157925" y="134482"/>
                    </a:cubicBezTo>
                    <a:cubicBezTo>
                      <a:pt x="142113" y="153218"/>
                      <a:pt x="132207" y="178517"/>
                      <a:pt x="128111" y="210568"/>
                    </a:cubicBezTo>
                    <a:lnTo>
                      <a:pt x="320993" y="210568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 93">
                <a:extLst>
                  <a:ext uri="{FF2B5EF4-FFF2-40B4-BE49-F238E27FC236}">
                    <a16:creationId xmlns:a16="http://schemas.microsoft.com/office/drawing/2014/main" id="{010C8FC9-3CAF-82FE-BDD3-F89A45370F51}"/>
                  </a:ext>
                </a:extLst>
              </p:cNvPr>
              <p:cNvSpPr/>
              <p:nvPr/>
            </p:nvSpPr>
            <p:spPr>
              <a:xfrm>
                <a:off x="5530024" y="2879775"/>
                <a:ext cx="433101" cy="524613"/>
              </a:xfrm>
              <a:custGeom>
                <a:avLst/>
                <a:gdLst>
                  <a:gd name="connsiteX0" fmla="*/ 356140 w 433101"/>
                  <a:gd name="connsiteY0" fmla="*/ 36902 h 524613"/>
                  <a:gd name="connsiteX1" fmla="*/ 420148 w 433101"/>
                  <a:gd name="connsiteY1" fmla="*/ 164631 h 524613"/>
                  <a:gd name="connsiteX2" fmla="*/ 296133 w 433101"/>
                  <a:gd name="connsiteY2" fmla="*/ 164631 h 524613"/>
                  <a:gd name="connsiteX3" fmla="*/ 282607 w 433101"/>
                  <a:gd name="connsiteY3" fmla="*/ 125257 h 524613"/>
                  <a:gd name="connsiteX4" fmla="*/ 212979 w 433101"/>
                  <a:gd name="connsiteY4" fmla="*/ 99007 h 524613"/>
                  <a:gd name="connsiteX5" fmla="*/ 155258 w 433101"/>
                  <a:gd name="connsiteY5" fmla="*/ 112132 h 524613"/>
                  <a:gd name="connsiteX6" fmla="*/ 138017 w 433101"/>
                  <a:gd name="connsiteY6" fmla="*/ 142947 h 524613"/>
                  <a:gd name="connsiteX7" fmla="*/ 156305 w 433101"/>
                  <a:gd name="connsiteY7" fmla="*/ 175093 h 524613"/>
                  <a:gd name="connsiteX8" fmla="*/ 285560 w 433101"/>
                  <a:gd name="connsiteY8" fmla="*/ 210854 h 524613"/>
                  <a:gd name="connsiteX9" fmla="*/ 396526 w 433101"/>
                  <a:gd name="connsiteY9" fmla="*/ 265636 h 524613"/>
                  <a:gd name="connsiteX10" fmla="*/ 433102 w 433101"/>
                  <a:gd name="connsiteY10" fmla="*/ 358461 h 524613"/>
                  <a:gd name="connsiteX11" fmla="*/ 380619 w 433101"/>
                  <a:gd name="connsiteY11" fmla="*/ 478201 h 524613"/>
                  <a:gd name="connsiteX12" fmla="*/ 218504 w 433101"/>
                  <a:gd name="connsiteY12" fmla="*/ 524614 h 524613"/>
                  <a:gd name="connsiteX13" fmla="*/ 53340 w 433101"/>
                  <a:gd name="connsiteY13" fmla="*/ 475443 h 524613"/>
                  <a:gd name="connsiteX14" fmla="*/ 0 w 433101"/>
                  <a:gd name="connsiteY14" fmla="*/ 350186 h 524613"/>
                  <a:gd name="connsiteX15" fmla="*/ 125825 w 433101"/>
                  <a:gd name="connsiteY15" fmla="*/ 350186 h 524613"/>
                  <a:gd name="connsiteX16" fmla="*/ 142780 w 433101"/>
                  <a:gd name="connsiteY16" fmla="*/ 399072 h 524613"/>
                  <a:gd name="connsiteX17" fmla="*/ 228124 w 433101"/>
                  <a:gd name="connsiteY17" fmla="*/ 424846 h 524613"/>
                  <a:gd name="connsiteX18" fmla="*/ 286226 w 433101"/>
                  <a:gd name="connsiteY18" fmla="*/ 413528 h 524613"/>
                  <a:gd name="connsiteX19" fmla="*/ 307753 w 433101"/>
                  <a:gd name="connsiteY19" fmla="*/ 379575 h 524613"/>
                  <a:gd name="connsiteX20" fmla="*/ 290322 w 433101"/>
                  <a:gd name="connsiteY20" fmla="*/ 346477 h 524613"/>
                  <a:gd name="connsiteX21" fmla="*/ 161068 w 433101"/>
                  <a:gd name="connsiteY21" fmla="*/ 307578 h 524613"/>
                  <a:gd name="connsiteX22" fmla="*/ 47435 w 433101"/>
                  <a:gd name="connsiteY22" fmla="*/ 255459 h 524613"/>
                  <a:gd name="connsiteX23" fmla="*/ 14383 w 433101"/>
                  <a:gd name="connsiteY23" fmla="*/ 166724 h 524613"/>
                  <a:gd name="connsiteX24" fmla="*/ 66008 w 433101"/>
                  <a:gd name="connsiteY24" fmla="*/ 49171 h 524613"/>
                  <a:gd name="connsiteX25" fmla="*/ 211169 w 433101"/>
                  <a:gd name="connsiteY25" fmla="*/ 0 h 524613"/>
                  <a:gd name="connsiteX26" fmla="*/ 356140 w 433101"/>
                  <a:gd name="connsiteY26" fmla="*/ 36712 h 524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33101" h="524613">
                    <a:moveTo>
                      <a:pt x="356140" y="36902"/>
                    </a:moveTo>
                    <a:cubicBezTo>
                      <a:pt x="393287" y="61630"/>
                      <a:pt x="414623" y="104238"/>
                      <a:pt x="420148" y="164631"/>
                    </a:cubicBezTo>
                    <a:lnTo>
                      <a:pt x="296133" y="164631"/>
                    </a:lnTo>
                    <a:cubicBezTo>
                      <a:pt x="294418" y="147987"/>
                      <a:pt x="289846" y="134863"/>
                      <a:pt x="282607" y="125257"/>
                    </a:cubicBezTo>
                    <a:cubicBezTo>
                      <a:pt x="268986" y="107757"/>
                      <a:pt x="245745" y="99007"/>
                      <a:pt x="212979" y="99007"/>
                    </a:cubicBezTo>
                    <a:cubicBezTo>
                      <a:pt x="186023" y="99007"/>
                      <a:pt x="166783" y="103382"/>
                      <a:pt x="155258" y="112132"/>
                    </a:cubicBezTo>
                    <a:cubicBezTo>
                      <a:pt x="143828" y="120882"/>
                      <a:pt x="138017" y="131153"/>
                      <a:pt x="138017" y="142947"/>
                    </a:cubicBezTo>
                    <a:cubicBezTo>
                      <a:pt x="138017" y="157784"/>
                      <a:pt x="144113" y="168436"/>
                      <a:pt x="156305" y="175093"/>
                    </a:cubicBezTo>
                    <a:cubicBezTo>
                      <a:pt x="168497" y="182036"/>
                      <a:pt x="211550" y="193924"/>
                      <a:pt x="285560" y="210854"/>
                    </a:cubicBezTo>
                    <a:cubicBezTo>
                      <a:pt x="334899" y="222932"/>
                      <a:pt x="371856" y="241193"/>
                      <a:pt x="396526" y="265636"/>
                    </a:cubicBezTo>
                    <a:cubicBezTo>
                      <a:pt x="420910" y="290364"/>
                      <a:pt x="433102" y="321369"/>
                      <a:pt x="433102" y="358461"/>
                    </a:cubicBezTo>
                    <a:cubicBezTo>
                      <a:pt x="433102" y="407346"/>
                      <a:pt x="415576" y="447291"/>
                      <a:pt x="380619" y="478201"/>
                    </a:cubicBezTo>
                    <a:cubicBezTo>
                      <a:pt x="345662" y="509111"/>
                      <a:pt x="291560" y="524614"/>
                      <a:pt x="218504" y="524614"/>
                    </a:cubicBezTo>
                    <a:cubicBezTo>
                      <a:pt x="145447" y="524614"/>
                      <a:pt x="88868" y="508255"/>
                      <a:pt x="53340" y="475443"/>
                    </a:cubicBezTo>
                    <a:cubicBezTo>
                      <a:pt x="17812" y="442726"/>
                      <a:pt x="0" y="400974"/>
                      <a:pt x="0" y="350186"/>
                    </a:cubicBezTo>
                    <a:lnTo>
                      <a:pt x="125825" y="350186"/>
                    </a:lnTo>
                    <a:cubicBezTo>
                      <a:pt x="128397" y="373107"/>
                      <a:pt x="134112" y="389466"/>
                      <a:pt x="142780" y="399072"/>
                    </a:cubicBezTo>
                    <a:cubicBezTo>
                      <a:pt x="158115" y="416286"/>
                      <a:pt x="186595" y="424846"/>
                      <a:pt x="228124" y="424846"/>
                    </a:cubicBezTo>
                    <a:cubicBezTo>
                      <a:pt x="252508" y="424846"/>
                      <a:pt x="271844" y="421041"/>
                      <a:pt x="286226" y="413528"/>
                    </a:cubicBezTo>
                    <a:cubicBezTo>
                      <a:pt x="300609" y="406014"/>
                      <a:pt x="307753" y="394697"/>
                      <a:pt x="307753" y="379575"/>
                    </a:cubicBezTo>
                    <a:cubicBezTo>
                      <a:pt x="307753" y="364452"/>
                      <a:pt x="301943" y="354086"/>
                      <a:pt x="290322" y="346477"/>
                    </a:cubicBezTo>
                    <a:cubicBezTo>
                      <a:pt x="278702" y="338964"/>
                      <a:pt x="235649" y="325934"/>
                      <a:pt x="161068" y="307578"/>
                    </a:cubicBezTo>
                    <a:cubicBezTo>
                      <a:pt x="107347" y="293692"/>
                      <a:pt x="69533" y="276288"/>
                      <a:pt x="47435" y="255459"/>
                    </a:cubicBezTo>
                    <a:cubicBezTo>
                      <a:pt x="25337" y="234916"/>
                      <a:pt x="14383" y="205337"/>
                      <a:pt x="14383" y="166724"/>
                    </a:cubicBezTo>
                    <a:cubicBezTo>
                      <a:pt x="14383" y="121167"/>
                      <a:pt x="31623" y="81983"/>
                      <a:pt x="66008" y="49171"/>
                    </a:cubicBezTo>
                    <a:cubicBezTo>
                      <a:pt x="100394" y="16454"/>
                      <a:pt x="148781" y="0"/>
                      <a:pt x="211169" y="0"/>
                    </a:cubicBezTo>
                    <a:cubicBezTo>
                      <a:pt x="270320" y="0"/>
                      <a:pt x="318707" y="12269"/>
                      <a:pt x="356140" y="36712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 94">
                <a:extLst>
                  <a:ext uri="{FF2B5EF4-FFF2-40B4-BE49-F238E27FC236}">
                    <a16:creationId xmlns:a16="http://schemas.microsoft.com/office/drawing/2014/main" id="{347947A7-F370-4E44-61B8-8C6BBB48C01C}"/>
                  </a:ext>
                </a:extLst>
              </p:cNvPr>
              <p:cNvSpPr/>
              <p:nvPr/>
            </p:nvSpPr>
            <p:spPr>
              <a:xfrm>
                <a:off x="5980557" y="2727793"/>
                <a:ext cx="432244" cy="659856"/>
              </a:xfrm>
              <a:custGeom>
                <a:avLst/>
                <a:gdLst>
                  <a:gd name="connsiteX0" fmla="*/ 282035 w 432244"/>
                  <a:gd name="connsiteY0" fmla="*/ 136765 h 659856"/>
                  <a:gd name="connsiteX1" fmla="*/ 218504 w 432244"/>
                  <a:gd name="connsiteY1" fmla="*/ 109184 h 659856"/>
                  <a:gd name="connsiteX2" fmla="*/ 141446 w 432244"/>
                  <a:gd name="connsiteY2" fmla="*/ 153123 h 659856"/>
                  <a:gd name="connsiteX3" fmla="*/ 127540 w 432244"/>
                  <a:gd name="connsiteY3" fmla="*/ 233680 h 659856"/>
                  <a:gd name="connsiteX4" fmla="*/ 6953 w 432244"/>
                  <a:gd name="connsiteY4" fmla="*/ 233680 h 659856"/>
                  <a:gd name="connsiteX5" fmla="*/ 36100 w 432244"/>
                  <a:gd name="connsiteY5" fmla="*/ 98246 h 659856"/>
                  <a:gd name="connsiteX6" fmla="*/ 212407 w 432244"/>
                  <a:gd name="connsiteY6" fmla="*/ 0 h 659856"/>
                  <a:gd name="connsiteX7" fmla="*/ 371760 w 432244"/>
                  <a:gd name="connsiteY7" fmla="*/ 57730 h 659856"/>
                  <a:gd name="connsiteX8" fmla="*/ 431006 w 432244"/>
                  <a:gd name="connsiteY8" fmla="*/ 210568 h 659856"/>
                  <a:gd name="connsiteX9" fmla="*/ 389191 w 432244"/>
                  <a:gd name="connsiteY9" fmla="*/ 340105 h 659856"/>
                  <a:gd name="connsiteX10" fmla="*/ 299085 w 432244"/>
                  <a:gd name="connsiteY10" fmla="*/ 423895 h 659856"/>
                  <a:gd name="connsiteX11" fmla="*/ 249460 w 432244"/>
                  <a:gd name="connsiteY11" fmla="*/ 460606 h 659856"/>
                  <a:gd name="connsiteX12" fmla="*/ 185642 w 432244"/>
                  <a:gd name="connsiteY12" fmla="*/ 510443 h 659856"/>
                  <a:gd name="connsiteX13" fmla="*/ 156686 w 432244"/>
                  <a:gd name="connsiteY13" fmla="*/ 546203 h 659856"/>
                  <a:gd name="connsiteX14" fmla="*/ 432245 w 432244"/>
                  <a:gd name="connsiteY14" fmla="*/ 546203 h 659856"/>
                  <a:gd name="connsiteX15" fmla="*/ 432245 w 432244"/>
                  <a:gd name="connsiteY15" fmla="*/ 659857 h 659856"/>
                  <a:gd name="connsiteX16" fmla="*/ 0 w 432244"/>
                  <a:gd name="connsiteY16" fmla="*/ 659857 h 659856"/>
                  <a:gd name="connsiteX17" fmla="*/ 29146 w 432244"/>
                  <a:gd name="connsiteY17" fmla="*/ 530796 h 659856"/>
                  <a:gd name="connsiteX18" fmla="*/ 154495 w 432244"/>
                  <a:gd name="connsiteY18" fmla="*/ 391748 h 659856"/>
                  <a:gd name="connsiteX19" fmla="*/ 265462 w 432244"/>
                  <a:gd name="connsiteY19" fmla="*/ 300255 h 659856"/>
                  <a:gd name="connsiteX20" fmla="*/ 304229 w 432244"/>
                  <a:gd name="connsiteY20" fmla="*/ 206098 h 659856"/>
                  <a:gd name="connsiteX21" fmla="*/ 282035 w 432244"/>
                  <a:gd name="connsiteY21" fmla="*/ 136765 h 65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32244" h="659856">
                    <a:moveTo>
                      <a:pt x="282035" y="136765"/>
                    </a:moveTo>
                    <a:cubicBezTo>
                      <a:pt x="267271" y="118314"/>
                      <a:pt x="246031" y="109184"/>
                      <a:pt x="218504" y="109184"/>
                    </a:cubicBezTo>
                    <a:cubicBezTo>
                      <a:pt x="180784" y="109184"/>
                      <a:pt x="155067" y="123830"/>
                      <a:pt x="141446" y="153123"/>
                    </a:cubicBezTo>
                    <a:cubicBezTo>
                      <a:pt x="133635" y="170052"/>
                      <a:pt x="128968" y="196873"/>
                      <a:pt x="127540" y="233680"/>
                    </a:cubicBezTo>
                    <a:lnTo>
                      <a:pt x="6953" y="233680"/>
                    </a:lnTo>
                    <a:cubicBezTo>
                      <a:pt x="8954" y="177851"/>
                      <a:pt x="18669" y="132675"/>
                      <a:pt x="36100" y="98246"/>
                    </a:cubicBezTo>
                    <a:cubicBezTo>
                      <a:pt x="69152" y="32717"/>
                      <a:pt x="127921" y="0"/>
                      <a:pt x="212407" y="0"/>
                    </a:cubicBezTo>
                    <a:cubicBezTo>
                      <a:pt x="279178" y="0"/>
                      <a:pt x="332232" y="19212"/>
                      <a:pt x="371760" y="57730"/>
                    </a:cubicBezTo>
                    <a:cubicBezTo>
                      <a:pt x="411194" y="96249"/>
                      <a:pt x="431006" y="147132"/>
                      <a:pt x="431006" y="210568"/>
                    </a:cubicBezTo>
                    <a:cubicBezTo>
                      <a:pt x="431006" y="259168"/>
                      <a:pt x="417100" y="302347"/>
                      <a:pt x="389191" y="340105"/>
                    </a:cubicBezTo>
                    <a:cubicBezTo>
                      <a:pt x="370904" y="365213"/>
                      <a:pt x="340900" y="393080"/>
                      <a:pt x="299085" y="423895"/>
                    </a:cubicBezTo>
                    <a:lnTo>
                      <a:pt x="249460" y="460606"/>
                    </a:lnTo>
                    <a:cubicBezTo>
                      <a:pt x="218408" y="483527"/>
                      <a:pt x="197168" y="500171"/>
                      <a:pt x="185642" y="510443"/>
                    </a:cubicBezTo>
                    <a:cubicBezTo>
                      <a:pt x="174212" y="520714"/>
                      <a:pt x="164497" y="532603"/>
                      <a:pt x="156686" y="546203"/>
                    </a:cubicBezTo>
                    <a:lnTo>
                      <a:pt x="432245" y="546203"/>
                    </a:lnTo>
                    <a:lnTo>
                      <a:pt x="432245" y="659857"/>
                    </a:lnTo>
                    <a:lnTo>
                      <a:pt x="0" y="659857"/>
                    </a:lnTo>
                    <a:cubicBezTo>
                      <a:pt x="1143" y="612779"/>
                      <a:pt x="10858" y="569695"/>
                      <a:pt x="29146" y="530796"/>
                    </a:cubicBezTo>
                    <a:cubicBezTo>
                      <a:pt x="46863" y="487046"/>
                      <a:pt x="88678" y="440634"/>
                      <a:pt x="154495" y="391748"/>
                    </a:cubicBezTo>
                    <a:cubicBezTo>
                      <a:pt x="211645" y="349140"/>
                      <a:pt x="248698" y="318706"/>
                      <a:pt x="265462" y="300255"/>
                    </a:cubicBezTo>
                    <a:cubicBezTo>
                      <a:pt x="291275" y="271532"/>
                      <a:pt x="304229" y="240147"/>
                      <a:pt x="304229" y="206098"/>
                    </a:cubicBezTo>
                    <a:cubicBezTo>
                      <a:pt x="304229" y="178327"/>
                      <a:pt x="296799" y="155216"/>
                      <a:pt x="282035" y="136765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 95">
                <a:extLst>
                  <a:ext uri="{FF2B5EF4-FFF2-40B4-BE49-F238E27FC236}">
                    <a16:creationId xmlns:a16="http://schemas.microsoft.com/office/drawing/2014/main" id="{E956DCE5-FB13-178F-ADD5-3214F9E8C574}"/>
                  </a:ext>
                </a:extLst>
              </p:cNvPr>
              <p:cNvSpPr/>
              <p:nvPr/>
            </p:nvSpPr>
            <p:spPr>
              <a:xfrm>
                <a:off x="6476237" y="2726462"/>
                <a:ext cx="435387" cy="677451"/>
              </a:xfrm>
              <a:custGeom>
                <a:avLst/>
                <a:gdLst>
                  <a:gd name="connsiteX0" fmla="*/ 217742 w 435387"/>
                  <a:gd name="connsiteY0" fmla="*/ 677452 h 677451"/>
                  <a:gd name="connsiteX1" fmla="*/ 48578 w 435387"/>
                  <a:gd name="connsiteY1" fmla="*/ 589572 h 677451"/>
                  <a:gd name="connsiteX2" fmla="*/ 0 w 435387"/>
                  <a:gd name="connsiteY2" fmla="*/ 339154 h 677451"/>
                  <a:gd name="connsiteX3" fmla="*/ 48578 w 435387"/>
                  <a:gd name="connsiteY3" fmla="*/ 88260 h 677451"/>
                  <a:gd name="connsiteX4" fmla="*/ 217742 w 435387"/>
                  <a:gd name="connsiteY4" fmla="*/ 0 h 677451"/>
                  <a:gd name="connsiteX5" fmla="*/ 387096 w 435387"/>
                  <a:gd name="connsiteY5" fmla="*/ 88260 h 677451"/>
                  <a:gd name="connsiteX6" fmla="*/ 435388 w 435387"/>
                  <a:gd name="connsiteY6" fmla="*/ 339154 h 677451"/>
                  <a:gd name="connsiteX7" fmla="*/ 386811 w 435387"/>
                  <a:gd name="connsiteY7" fmla="*/ 589572 h 677451"/>
                  <a:gd name="connsiteX8" fmla="*/ 217647 w 435387"/>
                  <a:gd name="connsiteY8" fmla="*/ 677452 h 677451"/>
                  <a:gd name="connsiteX9" fmla="*/ 290417 w 435387"/>
                  <a:gd name="connsiteY9" fmla="*/ 512155 h 677451"/>
                  <a:gd name="connsiteX10" fmla="*/ 307372 w 435387"/>
                  <a:gd name="connsiteY10" fmla="*/ 339154 h 677451"/>
                  <a:gd name="connsiteX11" fmla="*/ 290132 w 435387"/>
                  <a:gd name="connsiteY11" fmla="*/ 163490 h 677451"/>
                  <a:gd name="connsiteX12" fmla="*/ 217647 w 435387"/>
                  <a:gd name="connsiteY12" fmla="*/ 106425 h 677451"/>
                  <a:gd name="connsiteX13" fmla="*/ 144495 w 435387"/>
                  <a:gd name="connsiteY13" fmla="*/ 163490 h 677451"/>
                  <a:gd name="connsiteX14" fmla="*/ 126682 w 435387"/>
                  <a:gd name="connsiteY14" fmla="*/ 339154 h 677451"/>
                  <a:gd name="connsiteX15" fmla="*/ 144495 w 435387"/>
                  <a:gd name="connsiteY15" fmla="*/ 512345 h 677451"/>
                  <a:gd name="connsiteX16" fmla="*/ 217647 w 435387"/>
                  <a:gd name="connsiteY16" fmla="*/ 572358 h 677451"/>
                  <a:gd name="connsiteX17" fmla="*/ 290322 w 435387"/>
                  <a:gd name="connsiteY17" fmla="*/ 512155 h 677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35387" h="677451">
                    <a:moveTo>
                      <a:pt x="217742" y="677452"/>
                    </a:moveTo>
                    <a:cubicBezTo>
                      <a:pt x="137351" y="677452"/>
                      <a:pt x="80963" y="648158"/>
                      <a:pt x="48578" y="589572"/>
                    </a:cubicBezTo>
                    <a:cubicBezTo>
                      <a:pt x="16193" y="530986"/>
                      <a:pt x="0" y="447576"/>
                      <a:pt x="0" y="339154"/>
                    </a:cubicBezTo>
                    <a:cubicBezTo>
                      <a:pt x="0" y="230731"/>
                      <a:pt x="16193" y="147132"/>
                      <a:pt x="48578" y="88260"/>
                    </a:cubicBezTo>
                    <a:cubicBezTo>
                      <a:pt x="80963" y="29388"/>
                      <a:pt x="137351" y="0"/>
                      <a:pt x="217742" y="0"/>
                    </a:cubicBezTo>
                    <a:cubicBezTo>
                      <a:pt x="298132" y="0"/>
                      <a:pt x="354616" y="29388"/>
                      <a:pt x="387096" y="88260"/>
                    </a:cubicBezTo>
                    <a:cubicBezTo>
                      <a:pt x="419291" y="147132"/>
                      <a:pt x="435388" y="230731"/>
                      <a:pt x="435388" y="339154"/>
                    </a:cubicBezTo>
                    <a:cubicBezTo>
                      <a:pt x="435388" y="447576"/>
                      <a:pt x="419195" y="530986"/>
                      <a:pt x="386811" y="589572"/>
                    </a:cubicBezTo>
                    <a:cubicBezTo>
                      <a:pt x="354425" y="648158"/>
                      <a:pt x="298038" y="677452"/>
                      <a:pt x="217647" y="677452"/>
                    </a:cubicBezTo>
                    <a:close/>
                    <a:moveTo>
                      <a:pt x="290417" y="512155"/>
                    </a:moveTo>
                    <a:cubicBezTo>
                      <a:pt x="301752" y="472305"/>
                      <a:pt x="307372" y="414669"/>
                      <a:pt x="307372" y="339154"/>
                    </a:cubicBezTo>
                    <a:cubicBezTo>
                      <a:pt x="307372" y="263638"/>
                      <a:pt x="301657" y="201438"/>
                      <a:pt x="290132" y="163490"/>
                    </a:cubicBezTo>
                    <a:cubicBezTo>
                      <a:pt x="278702" y="125447"/>
                      <a:pt x="254508" y="106425"/>
                      <a:pt x="217647" y="106425"/>
                    </a:cubicBezTo>
                    <a:cubicBezTo>
                      <a:pt x="180785" y="106425"/>
                      <a:pt x="156401" y="125447"/>
                      <a:pt x="144495" y="163490"/>
                    </a:cubicBezTo>
                    <a:cubicBezTo>
                      <a:pt x="132588" y="201533"/>
                      <a:pt x="126682" y="260119"/>
                      <a:pt x="126682" y="339154"/>
                    </a:cubicBezTo>
                    <a:cubicBezTo>
                      <a:pt x="126682" y="418188"/>
                      <a:pt x="132588" y="472400"/>
                      <a:pt x="144495" y="512345"/>
                    </a:cubicBezTo>
                    <a:cubicBezTo>
                      <a:pt x="156401" y="552385"/>
                      <a:pt x="180785" y="572358"/>
                      <a:pt x="217647" y="572358"/>
                    </a:cubicBezTo>
                    <a:cubicBezTo>
                      <a:pt x="254508" y="572358"/>
                      <a:pt x="278702" y="552290"/>
                      <a:pt x="290322" y="512155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 96">
                <a:extLst>
                  <a:ext uri="{FF2B5EF4-FFF2-40B4-BE49-F238E27FC236}">
                    <a16:creationId xmlns:a16="http://schemas.microsoft.com/office/drawing/2014/main" id="{BC47D311-53D1-223C-0B98-CD14AD987C76}"/>
                  </a:ext>
                </a:extLst>
              </p:cNvPr>
              <p:cNvSpPr/>
              <p:nvPr/>
            </p:nvSpPr>
            <p:spPr>
              <a:xfrm>
                <a:off x="6972204" y="2727793"/>
                <a:ext cx="432244" cy="659856"/>
              </a:xfrm>
              <a:custGeom>
                <a:avLst/>
                <a:gdLst>
                  <a:gd name="connsiteX0" fmla="*/ 282035 w 432244"/>
                  <a:gd name="connsiteY0" fmla="*/ 136765 h 659856"/>
                  <a:gd name="connsiteX1" fmla="*/ 218504 w 432244"/>
                  <a:gd name="connsiteY1" fmla="*/ 109184 h 659856"/>
                  <a:gd name="connsiteX2" fmla="*/ 141447 w 432244"/>
                  <a:gd name="connsiteY2" fmla="*/ 153123 h 659856"/>
                  <a:gd name="connsiteX3" fmla="*/ 127540 w 432244"/>
                  <a:gd name="connsiteY3" fmla="*/ 233680 h 659856"/>
                  <a:gd name="connsiteX4" fmla="*/ 6953 w 432244"/>
                  <a:gd name="connsiteY4" fmla="*/ 233680 h 659856"/>
                  <a:gd name="connsiteX5" fmla="*/ 36100 w 432244"/>
                  <a:gd name="connsiteY5" fmla="*/ 98246 h 659856"/>
                  <a:gd name="connsiteX6" fmla="*/ 212407 w 432244"/>
                  <a:gd name="connsiteY6" fmla="*/ 0 h 659856"/>
                  <a:gd name="connsiteX7" fmla="*/ 371761 w 432244"/>
                  <a:gd name="connsiteY7" fmla="*/ 57730 h 659856"/>
                  <a:gd name="connsiteX8" fmla="*/ 431006 w 432244"/>
                  <a:gd name="connsiteY8" fmla="*/ 210568 h 659856"/>
                  <a:gd name="connsiteX9" fmla="*/ 389191 w 432244"/>
                  <a:gd name="connsiteY9" fmla="*/ 340105 h 659856"/>
                  <a:gd name="connsiteX10" fmla="*/ 299085 w 432244"/>
                  <a:gd name="connsiteY10" fmla="*/ 423895 h 659856"/>
                  <a:gd name="connsiteX11" fmla="*/ 249460 w 432244"/>
                  <a:gd name="connsiteY11" fmla="*/ 460606 h 659856"/>
                  <a:gd name="connsiteX12" fmla="*/ 185642 w 432244"/>
                  <a:gd name="connsiteY12" fmla="*/ 510443 h 659856"/>
                  <a:gd name="connsiteX13" fmla="*/ 156686 w 432244"/>
                  <a:gd name="connsiteY13" fmla="*/ 546203 h 659856"/>
                  <a:gd name="connsiteX14" fmla="*/ 432245 w 432244"/>
                  <a:gd name="connsiteY14" fmla="*/ 546203 h 659856"/>
                  <a:gd name="connsiteX15" fmla="*/ 432245 w 432244"/>
                  <a:gd name="connsiteY15" fmla="*/ 659857 h 659856"/>
                  <a:gd name="connsiteX16" fmla="*/ 0 w 432244"/>
                  <a:gd name="connsiteY16" fmla="*/ 659857 h 659856"/>
                  <a:gd name="connsiteX17" fmla="*/ 29146 w 432244"/>
                  <a:gd name="connsiteY17" fmla="*/ 530796 h 659856"/>
                  <a:gd name="connsiteX18" fmla="*/ 154496 w 432244"/>
                  <a:gd name="connsiteY18" fmla="*/ 391748 h 659856"/>
                  <a:gd name="connsiteX19" fmla="*/ 265462 w 432244"/>
                  <a:gd name="connsiteY19" fmla="*/ 300255 h 659856"/>
                  <a:gd name="connsiteX20" fmla="*/ 304229 w 432244"/>
                  <a:gd name="connsiteY20" fmla="*/ 206098 h 659856"/>
                  <a:gd name="connsiteX21" fmla="*/ 282035 w 432244"/>
                  <a:gd name="connsiteY21" fmla="*/ 136765 h 65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32244" h="659856">
                    <a:moveTo>
                      <a:pt x="282035" y="136765"/>
                    </a:moveTo>
                    <a:cubicBezTo>
                      <a:pt x="267271" y="118314"/>
                      <a:pt x="246031" y="109184"/>
                      <a:pt x="218504" y="109184"/>
                    </a:cubicBezTo>
                    <a:cubicBezTo>
                      <a:pt x="180784" y="109184"/>
                      <a:pt x="155067" y="123830"/>
                      <a:pt x="141447" y="153123"/>
                    </a:cubicBezTo>
                    <a:cubicBezTo>
                      <a:pt x="133636" y="170052"/>
                      <a:pt x="128969" y="196873"/>
                      <a:pt x="127540" y="233680"/>
                    </a:cubicBezTo>
                    <a:lnTo>
                      <a:pt x="6953" y="233680"/>
                    </a:lnTo>
                    <a:cubicBezTo>
                      <a:pt x="8954" y="177851"/>
                      <a:pt x="18669" y="132675"/>
                      <a:pt x="36100" y="98246"/>
                    </a:cubicBezTo>
                    <a:cubicBezTo>
                      <a:pt x="69152" y="32717"/>
                      <a:pt x="127921" y="0"/>
                      <a:pt x="212407" y="0"/>
                    </a:cubicBezTo>
                    <a:cubicBezTo>
                      <a:pt x="279178" y="0"/>
                      <a:pt x="332232" y="19212"/>
                      <a:pt x="371761" y="57730"/>
                    </a:cubicBezTo>
                    <a:cubicBezTo>
                      <a:pt x="411194" y="96249"/>
                      <a:pt x="431006" y="147132"/>
                      <a:pt x="431006" y="210568"/>
                    </a:cubicBezTo>
                    <a:cubicBezTo>
                      <a:pt x="431006" y="259168"/>
                      <a:pt x="417100" y="302347"/>
                      <a:pt x="389191" y="340105"/>
                    </a:cubicBezTo>
                    <a:cubicBezTo>
                      <a:pt x="370904" y="365213"/>
                      <a:pt x="340900" y="393080"/>
                      <a:pt x="299085" y="423895"/>
                    </a:cubicBezTo>
                    <a:lnTo>
                      <a:pt x="249460" y="460606"/>
                    </a:lnTo>
                    <a:cubicBezTo>
                      <a:pt x="218408" y="483527"/>
                      <a:pt x="197168" y="500171"/>
                      <a:pt x="185642" y="510443"/>
                    </a:cubicBezTo>
                    <a:cubicBezTo>
                      <a:pt x="174213" y="520714"/>
                      <a:pt x="164497" y="532603"/>
                      <a:pt x="156686" y="546203"/>
                    </a:cubicBezTo>
                    <a:lnTo>
                      <a:pt x="432245" y="546203"/>
                    </a:lnTo>
                    <a:lnTo>
                      <a:pt x="432245" y="659857"/>
                    </a:lnTo>
                    <a:lnTo>
                      <a:pt x="0" y="659857"/>
                    </a:lnTo>
                    <a:cubicBezTo>
                      <a:pt x="1143" y="612779"/>
                      <a:pt x="10859" y="569695"/>
                      <a:pt x="29146" y="530796"/>
                    </a:cubicBezTo>
                    <a:cubicBezTo>
                      <a:pt x="46863" y="487046"/>
                      <a:pt x="88678" y="440634"/>
                      <a:pt x="154496" y="391748"/>
                    </a:cubicBezTo>
                    <a:cubicBezTo>
                      <a:pt x="211646" y="349140"/>
                      <a:pt x="248698" y="318706"/>
                      <a:pt x="265462" y="300255"/>
                    </a:cubicBezTo>
                    <a:cubicBezTo>
                      <a:pt x="291275" y="271532"/>
                      <a:pt x="304229" y="240147"/>
                      <a:pt x="304229" y="206098"/>
                    </a:cubicBezTo>
                    <a:cubicBezTo>
                      <a:pt x="304229" y="178327"/>
                      <a:pt x="296799" y="155216"/>
                      <a:pt x="282035" y="136765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 97">
                <a:extLst>
                  <a:ext uri="{FF2B5EF4-FFF2-40B4-BE49-F238E27FC236}">
                    <a16:creationId xmlns:a16="http://schemas.microsoft.com/office/drawing/2014/main" id="{7CD6E5BB-2310-295B-A78C-F1AD87E7E3F0}"/>
                  </a:ext>
                </a:extLst>
              </p:cNvPr>
              <p:cNvSpPr/>
              <p:nvPr/>
            </p:nvSpPr>
            <p:spPr>
              <a:xfrm>
                <a:off x="7463599" y="2739682"/>
                <a:ext cx="436625" cy="665182"/>
              </a:xfrm>
              <a:custGeom>
                <a:avLst/>
                <a:gdLst>
                  <a:gd name="connsiteX0" fmla="*/ 214217 w 436625"/>
                  <a:gd name="connsiteY0" fmla="*/ 321939 h 665182"/>
                  <a:gd name="connsiteX1" fmla="*/ 175070 w 436625"/>
                  <a:gd name="connsiteY1" fmla="*/ 327836 h 665182"/>
                  <a:gd name="connsiteX2" fmla="*/ 131064 w 436625"/>
                  <a:gd name="connsiteY2" fmla="*/ 368162 h 665182"/>
                  <a:gd name="connsiteX3" fmla="*/ 19621 w 436625"/>
                  <a:gd name="connsiteY3" fmla="*/ 362740 h 665182"/>
                  <a:gd name="connsiteX4" fmla="*/ 64008 w 436625"/>
                  <a:gd name="connsiteY4" fmla="*/ 0 h 665182"/>
                  <a:gd name="connsiteX5" fmla="*/ 411861 w 436625"/>
                  <a:gd name="connsiteY5" fmla="*/ 0 h 665182"/>
                  <a:gd name="connsiteX6" fmla="*/ 411861 w 436625"/>
                  <a:gd name="connsiteY6" fmla="*/ 109564 h 665182"/>
                  <a:gd name="connsiteX7" fmla="*/ 153733 w 436625"/>
                  <a:gd name="connsiteY7" fmla="*/ 109564 h 665182"/>
                  <a:gd name="connsiteX8" fmla="*/ 131064 w 436625"/>
                  <a:gd name="connsiteY8" fmla="*/ 253081 h 665182"/>
                  <a:gd name="connsiteX9" fmla="*/ 175926 w 436625"/>
                  <a:gd name="connsiteY9" fmla="*/ 227307 h 665182"/>
                  <a:gd name="connsiteX10" fmla="*/ 241649 w 436625"/>
                  <a:gd name="connsiteY10" fmla="*/ 216940 h 665182"/>
                  <a:gd name="connsiteX11" fmla="*/ 378333 w 436625"/>
                  <a:gd name="connsiteY11" fmla="*/ 271723 h 665182"/>
                  <a:gd name="connsiteX12" fmla="*/ 436626 w 436625"/>
                  <a:gd name="connsiteY12" fmla="*/ 431123 h 665182"/>
                  <a:gd name="connsiteX13" fmla="*/ 380429 w 436625"/>
                  <a:gd name="connsiteY13" fmla="*/ 593662 h 665182"/>
                  <a:gd name="connsiteX14" fmla="*/ 212407 w 436625"/>
                  <a:gd name="connsiteY14" fmla="*/ 665183 h 665182"/>
                  <a:gd name="connsiteX15" fmla="*/ 64389 w 436625"/>
                  <a:gd name="connsiteY15" fmla="*/ 614871 h 665182"/>
                  <a:gd name="connsiteX16" fmla="*/ 0 w 436625"/>
                  <a:gd name="connsiteY16" fmla="*/ 472209 h 665182"/>
                  <a:gd name="connsiteX17" fmla="*/ 123634 w 436625"/>
                  <a:gd name="connsiteY17" fmla="*/ 472209 h 665182"/>
                  <a:gd name="connsiteX18" fmla="*/ 151924 w 436625"/>
                  <a:gd name="connsiteY18" fmla="*/ 537168 h 665182"/>
                  <a:gd name="connsiteX19" fmla="*/ 212884 w 436625"/>
                  <a:gd name="connsiteY19" fmla="*/ 559994 h 665182"/>
                  <a:gd name="connsiteX20" fmla="*/ 283178 w 436625"/>
                  <a:gd name="connsiteY20" fmla="*/ 526231 h 665182"/>
                  <a:gd name="connsiteX21" fmla="*/ 307371 w 436625"/>
                  <a:gd name="connsiteY21" fmla="*/ 441299 h 665182"/>
                  <a:gd name="connsiteX22" fmla="*/ 284702 w 436625"/>
                  <a:gd name="connsiteY22" fmla="*/ 356368 h 665182"/>
                  <a:gd name="connsiteX23" fmla="*/ 214217 w 436625"/>
                  <a:gd name="connsiteY23" fmla="*/ 321749 h 665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36625" h="665182">
                    <a:moveTo>
                      <a:pt x="214217" y="321939"/>
                    </a:moveTo>
                    <a:cubicBezTo>
                      <a:pt x="199168" y="321939"/>
                      <a:pt x="186023" y="323937"/>
                      <a:pt x="175070" y="327836"/>
                    </a:cubicBezTo>
                    <a:cubicBezTo>
                      <a:pt x="155638" y="335064"/>
                      <a:pt x="140970" y="348474"/>
                      <a:pt x="131064" y="368162"/>
                    </a:cubicBezTo>
                    <a:lnTo>
                      <a:pt x="19621" y="362740"/>
                    </a:lnTo>
                    <a:lnTo>
                      <a:pt x="64008" y="0"/>
                    </a:lnTo>
                    <a:lnTo>
                      <a:pt x="411861" y="0"/>
                    </a:lnTo>
                    <a:lnTo>
                      <a:pt x="411861" y="109564"/>
                    </a:lnTo>
                    <a:lnTo>
                      <a:pt x="153733" y="109564"/>
                    </a:lnTo>
                    <a:lnTo>
                      <a:pt x="131064" y="253081"/>
                    </a:lnTo>
                    <a:cubicBezTo>
                      <a:pt x="150209" y="240052"/>
                      <a:pt x="165163" y="231492"/>
                      <a:pt x="175926" y="227307"/>
                    </a:cubicBezTo>
                    <a:cubicBezTo>
                      <a:pt x="193929" y="220364"/>
                      <a:pt x="215836" y="216940"/>
                      <a:pt x="241649" y="216940"/>
                    </a:cubicBezTo>
                    <a:cubicBezTo>
                      <a:pt x="293846" y="216940"/>
                      <a:pt x="339471" y="235201"/>
                      <a:pt x="378333" y="271723"/>
                    </a:cubicBezTo>
                    <a:cubicBezTo>
                      <a:pt x="417195" y="308244"/>
                      <a:pt x="436626" y="361409"/>
                      <a:pt x="436626" y="431123"/>
                    </a:cubicBezTo>
                    <a:cubicBezTo>
                      <a:pt x="436626" y="491802"/>
                      <a:pt x="417957" y="546013"/>
                      <a:pt x="380429" y="593662"/>
                    </a:cubicBezTo>
                    <a:cubicBezTo>
                      <a:pt x="342995" y="641406"/>
                      <a:pt x="286988" y="665183"/>
                      <a:pt x="212407" y="665183"/>
                    </a:cubicBezTo>
                    <a:cubicBezTo>
                      <a:pt x="152305" y="665183"/>
                      <a:pt x="102965" y="648444"/>
                      <a:pt x="64389" y="614871"/>
                    </a:cubicBezTo>
                    <a:cubicBezTo>
                      <a:pt x="25812" y="581393"/>
                      <a:pt x="4286" y="533839"/>
                      <a:pt x="0" y="472209"/>
                    </a:cubicBezTo>
                    <a:lnTo>
                      <a:pt x="123634" y="472209"/>
                    </a:lnTo>
                    <a:cubicBezTo>
                      <a:pt x="128588" y="500266"/>
                      <a:pt x="138017" y="521951"/>
                      <a:pt x="151924" y="537168"/>
                    </a:cubicBezTo>
                    <a:cubicBezTo>
                      <a:pt x="165830" y="552385"/>
                      <a:pt x="186118" y="559994"/>
                      <a:pt x="212884" y="559994"/>
                    </a:cubicBezTo>
                    <a:cubicBezTo>
                      <a:pt x="243649" y="559994"/>
                      <a:pt x="267081" y="548771"/>
                      <a:pt x="283178" y="526231"/>
                    </a:cubicBezTo>
                    <a:cubicBezTo>
                      <a:pt x="299275" y="503785"/>
                      <a:pt x="307371" y="475443"/>
                      <a:pt x="307371" y="441299"/>
                    </a:cubicBezTo>
                    <a:cubicBezTo>
                      <a:pt x="307371" y="407156"/>
                      <a:pt x="299847" y="379479"/>
                      <a:pt x="284702" y="356368"/>
                    </a:cubicBezTo>
                    <a:cubicBezTo>
                      <a:pt x="269653" y="333257"/>
                      <a:pt x="246126" y="321749"/>
                      <a:pt x="214217" y="321749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 98">
                <a:extLst>
                  <a:ext uri="{FF2B5EF4-FFF2-40B4-BE49-F238E27FC236}">
                    <a16:creationId xmlns:a16="http://schemas.microsoft.com/office/drawing/2014/main" id="{32EB964E-C33A-247B-45BD-1086562D41FF}"/>
                  </a:ext>
                </a:extLst>
              </p:cNvPr>
              <p:cNvSpPr/>
              <p:nvPr/>
            </p:nvSpPr>
            <p:spPr>
              <a:xfrm>
                <a:off x="3526821" y="3570066"/>
                <a:ext cx="154114" cy="203720"/>
              </a:xfrm>
              <a:custGeom>
                <a:avLst/>
                <a:gdLst>
                  <a:gd name="connsiteX0" fmla="*/ 148685 w 154114"/>
                  <a:gd name="connsiteY0" fmla="*/ 61725 h 203720"/>
                  <a:gd name="connsiteX1" fmla="*/ 124111 w 154114"/>
                  <a:gd name="connsiteY1" fmla="*/ 61725 h 203720"/>
                  <a:gd name="connsiteX2" fmla="*/ 110490 w 154114"/>
                  <a:gd name="connsiteY2" fmla="*/ 32717 h 203720"/>
                  <a:gd name="connsiteX3" fmla="*/ 76105 w 154114"/>
                  <a:gd name="connsiteY3" fmla="*/ 22350 h 203720"/>
                  <a:gd name="connsiteX4" fmla="*/ 43434 w 154114"/>
                  <a:gd name="connsiteY4" fmla="*/ 31100 h 203720"/>
                  <a:gd name="connsiteX5" fmla="*/ 31813 w 154114"/>
                  <a:gd name="connsiteY5" fmla="*/ 56304 h 203720"/>
                  <a:gd name="connsiteX6" fmla="*/ 54769 w 154114"/>
                  <a:gd name="connsiteY6" fmla="*/ 80841 h 203720"/>
                  <a:gd name="connsiteX7" fmla="*/ 109061 w 154114"/>
                  <a:gd name="connsiteY7" fmla="*/ 93206 h 203720"/>
                  <a:gd name="connsiteX8" fmla="*/ 154115 w 154114"/>
                  <a:gd name="connsiteY8" fmla="*/ 145800 h 203720"/>
                  <a:gd name="connsiteX9" fmla="*/ 132778 w 154114"/>
                  <a:gd name="connsiteY9" fmla="*/ 189074 h 203720"/>
                  <a:gd name="connsiteX10" fmla="*/ 78010 w 154114"/>
                  <a:gd name="connsiteY10" fmla="*/ 203721 h 203720"/>
                  <a:gd name="connsiteX11" fmla="*/ 20098 w 154114"/>
                  <a:gd name="connsiteY11" fmla="*/ 186601 h 203720"/>
                  <a:gd name="connsiteX12" fmla="*/ 0 w 154114"/>
                  <a:gd name="connsiteY12" fmla="*/ 136099 h 203720"/>
                  <a:gd name="connsiteX13" fmla="*/ 24575 w 154114"/>
                  <a:gd name="connsiteY13" fmla="*/ 136099 h 203720"/>
                  <a:gd name="connsiteX14" fmla="*/ 24575 w 154114"/>
                  <a:gd name="connsiteY14" fmla="*/ 136670 h 203720"/>
                  <a:gd name="connsiteX15" fmla="*/ 39052 w 154114"/>
                  <a:gd name="connsiteY15" fmla="*/ 169577 h 203720"/>
                  <a:gd name="connsiteX16" fmla="*/ 78105 w 154114"/>
                  <a:gd name="connsiteY16" fmla="*/ 181465 h 203720"/>
                  <a:gd name="connsiteX17" fmla="*/ 114300 w 154114"/>
                  <a:gd name="connsiteY17" fmla="*/ 173762 h 203720"/>
                  <a:gd name="connsiteX18" fmla="*/ 128873 w 154114"/>
                  <a:gd name="connsiteY18" fmla="*/ 148558 h 203720"/>
                  <a:gd name="connsiteX19" fmla="*/ 123920 w 154114"/>
                  <a:gd name="connsiteY19" fmla="*/ 130868 h 203720"/>
                  <a:gd name="connsiteX20" fmla="*/ 109252 w 154114"/>
                  <a:gd name="connsiteY20" fmla="*/ 120882 h 203720"/>
                  <a:gd name="connsiteX21" fmla="*/ 79534 w 154114"/>
                  <a:gd name="connsiteY21" fmla="*/ 112607 h 203720"/>
                  <a:gd name="connsiteX22" fmla="*/ 46863 w 154114"/>
                  <a:gd name="connsiteY22" fmla="*/ 105094 h 203720"/>
                  <a:gd name="connsiteX23" fmla="*/ 16478 w 154114"/>
                  <a:gd name="connsiteY23" fmla="*/ 88545 h 203720"/>
                  <a:gd name="connsiteX24" fmla="*/ 6667 w 154114"/>
                  <a:gd name="connsiteY24" fmla="*/ 59823 h 203720"/>
                  <a:gd name="connsiteX25" fmla="*/ 14668 w 154114"/>
                  <a:gd name="connsiteY25" fmla="*/ 28532 h 203720"/>
                  <a:gd name="connsiteX26" fmla="*/ 37624 w 154114"/>
                  <a:gd name="connsiteY26" fmla="*/ 7514 h 203720"/>
                  <a:gd name="connsiteX27" fmla="*/ 73438 w 154114"/>
                  <a:gd name="connsiteY27" fmla="*/ 0 h 203720"/>
                  <a:gd name="connsiteX28" fmla="*/ 149066 w 154114"/>
                  <a:gd name="connsiteY28" fmla="*/ 61725 h 203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4114" h="203720">
                    <a:moveTo>
                      <a:pt x="148685" y="61725"/>
                    </a:moveTo>
                    <a:lnTo>
                      <a:pt x="124111" y="61725"/>
                    </a:lnTo>
                    <a:cubicBezTo>
                      <a:pt x="123539" y="49361"/>
                      <a:pt x="119063" y="39660"/>
                      <a:pt x="110490" y="32717"/>
                    </a:cubicBezTo>
                    <a:cubicBezTo>
                      <a:pt x="101917" y="25774"/>
                      <a:pt x="90488" y="22350"/>
                      <a:pt x="76105" y="22350"/>
                    </a:cubicBezTo>
                    <a:cubicBezTo>
                      <a:pt x="61722" y="22350"/>
                      <a:pt x="51149" y="25299"/>
                      <a:pt x="43434" y="31100"/>
                    </a:cubicBezTo>
                    <a:cubicBezTo>
                      <a:pt x="35719" y="36902"/>
                      <a:pt x="31813" y="45366"/>
                      <a:pt x="31813" y="56304"/>
                    </a:cubicBezTo>
                    <a:cubicBezTo>
                      <a:pt x="31813" y="69238"/>
                      <a:pt x="39433" y="77418"/>
                      <a:pt x="54769" y="80841"/>
                    </a:cubicBezTo>
                    <a:lnTo>
                      <a:pt x="109061" y="93206"/>
                    </a:lnTo>
                    <a:cubicBezTo>
                      <a:pt x="139160" y="100053"/>
                      <a:pt x="154115" y="117553"/>
                      <a:pt x="154115" y="145800"/>
                    </a:cubicBezTo>
                    <a:cubicBezTo>
                      <a:pt x="154115" y="164822"/>
                      <a:pt x="146971" y="179278"/>
                      <a:pt x="132778" y="189074"/>
                    </a:cubicBezTo>
                    <a:cubicBezTo>
                      <a:pt x="118586" y="198870"/>
                      <a:pt x="100298" y="203721"/>
                      <a:pt x="78010" y="203721"/>
                    </a:cubicBezTo>
                    <a:cubicBezTo>
                      <a:pt x="52768" y="203721"/>
                      <a:pt x="33528" y="198014"/>
                      <a:pt x="20098" y="186601"/>
                    </a:cubicBezTo>
                    <a:cubicBezTo>
                      <a:pt x="6667" y="175188"/>
                      <a:pt x="0" y="158354"/>
                      <a:pt x="0" y="136099"/>
                    </a:cubicBezTo>
                    <a:lnTo>
                      <a:pt x="24575" y="136099"/>
                    </a:lnTo>
                    <a:lnTo>
                      <a:pt x="24575" y="136670"/>
                    </a:lnTo>
                    <a:cubicBezTo>
                      <a:pt x="24575" y="150650"/>
                      <a:pt x="29432" y="161683"/>
                      <a:pt x="39052" y="169577"/>
                    </a:cubicBezTo>
                    <a:cubicBezTo>
                      <a:pt x="48673" y="177471"/>
                      <a:pt x="61722" y="181465"/>
                      <a:pt x="78105" y="181465"/>
                    </a:cubicBezTo>
                    <a:cubicBezTo>
                      <a:pt x="92488" y="181465"/>
                      <a:pt x="104584" y="178897"/>
                      <a:pt x="114300" y="173762"/>
                    </a:cubicBezTo>
                    <a:cubicBezTo>
                      <a:pt x="124015" y="168626"/>
                      <a:pt x="128873" y="160256"/>
                      <a:pt x="128873" y="148558"/>
                    </a:cubicBezTo>
                    <a:cubicBezTo>
                      <a:pt x="128873" y="141045"/>
                      <a:pt x="127254" y="135148"/>
                      <a:pt x="123920" y="130868"/>
                    </a:cubicBezTo>
                    <a:cubicBezTo>
                      <a:pt x="120586" y="126588"/>
                      <a:pt x="115729" y="123355"/>
                      <a:pt x="109252" y="120882"/>
                    </a:cubicBezTo>
                    <a:cubicBezTo>
                      <a:pt x="102775" y="118504"/>
                      <a:pt x="92869" y="115746"/>
                      <a:pt x="79534" y="112607"/>
                    </a:cubicBezTo>
                    <a:lnTo>
                      <a:pt x="46863" y="105094"/>
                    </a:lnTo>
                    <a:cubicBezTo>
                      <a:pt x="33147" y="102050"/>
                      <a:pt x="23050" y="96534"/>
                      <a:pt x="16478" y="88545"/>
                    </a:cubicBezTo>
                    <a:cubicBezTo>
                      <a:pt x="9906" y="80556"/>
                      <a:pt x="6667" y="70950"/>
                      <a:pt x="6667" y="59823"/>
                    </a:cubicBezTo>
                    <a:cubicBezTo>
                      <a:pt x="6667" y="47934"/>
                      <a:pt x="9334" y="37567"/>
                      <a:pt x="14668" y="28532"/>
                    </a:cubicBezTo>
                    <a:cubicBezTo>
                      <a:pt x="20002" y="19592"/>
                      <a:pt x="27622" y="12554"/>
                      <a:pt x="37624" y="7514"/>
                    </a:cubicBezTo>
                    <a:cubicBezTo>
                      <a:pt x="47625" y="2473"/>
                      <a:pt x="59531" y="0"/>
                      <a:pt x="73438" y="0"/>
                    </a:cubicBezTo>
                    <a:cubicBezTo>
                      <a:pt x="122206" y="0"/>
                      <a:pt x="147447" y="20543"/>
                      <a:pt x="149066" y="61725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 99">
                <a:extLst>
                  <a:ext uri="{FF2B5EF4-FFF2-40B4-BE49-F238E27FC236}">
                    <a16:creationId xmlns:a16="http://schemas.microsoft.com/office/drawing/2014/main" id="{02156C4E-3322-14D5-1DA6-658A15AA00CA}"/>
                  </a:ext>
                </a:extLst>
              </p:cNvPr>
              <p:cNvSpPr/>
              <p:nvPr/>
            </p:nvSpPr>
            <p:spPr>
              <a:xfrm>
                <a:off x="3718464" y="3575202"/>
                <a:ext cx="23717" cy="193543"/>
              </a:xfrm>
              <a:custGeom>
                <a:avLst/>
                <a:gdLst>
                  <a:gd name="connsiteX0" fmla="*/ 0 w 23717"/>
                  <a:gd name="connsiteY0" fmla="*/ 26915 h 193543"/>
                  <a:gd name="connsiteX1" fmla="*/ 0 w 23717"/>
                  <a:gd name="connsiteY1" fmla="*/ 0 h 193543"/>
                  <a:gd name="connsiteX2" fmla="*/ 23717 w 23717"/>
                  <a:gd name="connsiteY2" fmla="*/ 0 h 193543"/>
                  <a:gd name="connsiteX3" fmla="*/ 23717 w 23717"/>
                  <a:gd name="connsiteY3" fmla="*/ 26915 h 193543"/>
                  <a:gd name="connsiteX4" fmla="*/ 0 w 23717"/>
                  <a:gd name="connsiteY4" fmla="*/ 26915 h 193543"/>
                  <a:gd name="connsiteX5" fmla="*/ 0 w 23717"/>
                  <a:gd name="connsiteY5" fmla="*/ 193544 h 193543"/>
                  <a:gd name="connsiteX6" fmla="*/ 0 w 23717"/>
                  <a:gd name="connsiteY6" fmla="*/ 52499 h 193543"/>
                  <a:gd name="connsiteX7" fmla="*/ 23717 w 23717"/>
                  <a:gd name="connsiteY7" fmla="*/ 52499 h 193543"/>
                  <a:gd name="connsiteX8" fmla="*/ 23717 w 23717"/>
                  <a:gd name="connsiteY8" fmla="*/ 193544 h 193543"/>
                  <a:gd name="connsiteX9" fmla="*/ 0 w 23717"/>
                  <a:gd name="connsiteY9" fmla="*/ 193544 h 193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717" h="193543">
                    <a:moveTo>
                      <a:pt x="0" y="26915"/>
                    </a:moveTo>
                    <a:lnTo>
                      <a:pt x="0" y="0"/>
                    </a:lnTo>
                    <a:lnTo>
                      <a:pt x="23717" y="0"/>
                    </a:lnTo>
                    <a:lnTo>
                      <a:pt x="23717" y="26915"/>
                    </a:lnTo>
                    <a:lnTo>
                      <a:pt x="0" y="26915"/>
                    </a:lnTo>
                    <a:close/>
                    <a:moveTo>
                      <a:pt x="0" y="193544"/>
                    </a:moveTo>
                    <a:lnTo>
                      <a:pt x="0" y="52499"/>
                    </a:lnTo>
                    <a:lnTo>
                      <a:pt x="23717" y="52499"/>
                    </a:lnTo>
                    <a:lnTo>
                      <a:pt x="23717" y="193544"/>
                    </a:lnTo>
                    <a:lnTo>
                      <a:pt x="0" y="193544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 100">
                <a:extLst>
                  <a:ext uri="{FF2B5EF4-FFF2-40B4-BE49-F238E27FC236}">
                    <a16:creationId xmlns:a16="http://schemas.microsoft.com/office/drawing/2014/main" id="{BC3D00B0-7FDF-FD55-BAAB-4AA706D70098}"/>
                  </a:ext>
                </a:extLst>
              </p:cNvPr>
              <p:cNvSpPr/>
              <p:nvPr/>
            </p:nvSpPr>
            <p:spPr>
              <a:xfrm>
                <a:off x="3784758" y="3623707"/>
                <a:ext cx="189928" cy="145229"/>
              </a:xfrm>
              <a:custGeom>
                <a:avLst/>
                <a:gdLst>
                  <a:gd name="connsiteX0" fmla="*/ 102965 w 189928"/>
                  <a:gd name="connsiteY0" fmla="*/ 22921 h 145229"/>
                  <a:gd name="connsiteX1" fmla="*/ 123730 w 189928"/>
                  <a:gd name="connsiteY1" fmla="*/ 4755 h 145229"/>
                  <a:gd name="connsiteX2" fmla="*/ 145066 w 189928"/>
                  <a:gd name="connsiteY2" fmla="*/ 0 h 145229"/>
                  <a:gd name="connsiteX3" fmla="*/ 177641 w 189928"/>
                  <a:gd name="connsiteY3" fmla="*/ 12554 h 145229"/>
                  <a:gd name="connsiteX4" fmla="*/ 189929 w 189928"/>
                  <a:gd name="connsiteY4" fmla="*/ 46413 h 145229"/>
                  <a:gd name="connsiteX5" fmla="*/ 189929 w 189928"/>
                  <a:gd name="connsiteY5" fmla="*/ 145134 h 145229"/>
                  <a:gd name="connsiteX6" fmla="*/ 166211 w 189928"/>
                  <a:gd name="connsiteY6" fmla="*/ 145134 h 145229"/>
                  <a:gd name="connsiteX7" fmla="*/ 166211 w 189928"/>
                  <a:gd name="connsiteY7" fmla="*/ 54592 h 145229"/>
                  <a:gd name="connsiteX8" fmla="*/ 160115 w 189928"/>
                  <a:gd name="connsiteY8" fmla="*/ 29674 h 145229"/>
                  <a:gd name="connsiteX9" fmla="*/ 140017 w 189928"/>
                  <a:gd name="connsiteY9" fmla="*/ 21494 h 145229"/>
                  <a:gd name="connsiteX10" fmla="*/ 123254 w 189928"/>
                  <a:gd name="connsiteY10" fmla="*/ 26725 h 145229"/>
                  <a:gd name="connsiteX11" fmla="*/ 111252 w 189928"/>
                  <a:gd name="connsiteY11" fmla="*/ 40706 h 145229"/>
                  <a:gd name="connsiteX12" fmla="*/ 106775 w 189928"/>
                  <a:gd name="connsiteY12" fmla="*/ 60013 h 145229"/>
                  <a:gd name="connsiteX13" fmla="*/ 106775 w 189928"/>
                  <a:gd name="connsiteY13" fmla="*/ 145229 h 145229"/>
                  <a:gd name="connsiteX14" fmla="*/ 83058 w 189928"/>
                  <a:gd name="connsiteY14" fmla="*/ 145229 h 145229"/>
                  <a:gd name="connsiteX15" fmla="*/ 83058 w 189928"/>
                  <a:gd name="connsiteY15" fmla="*/ 47649 h 145229"/>
                  <a:gd name="connsiteX16" fmla="*/ 77248 w 189928"/>
                  <a:gd name="connsiteY16" fmla="*/ 28532 h 145229"/>
                  <a:gd name="connsiteX17" fmla="*/ 60960 w 189928"/>
                  <a:gd name="connsiteY17" fmla="*/ 21494 h 145229"/>
                  <a:gd name="connsiteX18" fmla="*/ 34004 w 189928"/>
                  <a:gd name="connsiteY18" fmla="*/ 34049 h 145229"/>
                  <a:gd name="connsiteX19" fmla="*/ 23717 w 189928"/>
                  <a:gd name="connsiteY19" fmla="*/ 67051 h 145229"/>
                  <a:gd name="connsiteX20" fmla="*/ 23717 w 189928"/>
                  <a:gd name="connsiteY20" fmla="*/ 145229 h 145229"/>
                  <a:gd name="connsiteX21" fmla="*/ 0 w 189928"/>
                  <a:gd name="connsiteY21" fmla="*/ 145229 h 145229"/>
                  <a:gd name="connsiteX22" fmla="*/ 0 w 189928"/>
                  <a:gd name="connsiteY22" fmla="*/ 4185 h 145229"/>
                  <a:gd name="connsiteX23" fmla="*/ 22384 w 189928"/>
                  <a:gd name="connsiteY23" fmla="*/ 4185 h 145229"/>
                  <a:gd name="connsiteX24" fmla="*/ 22384 w 189928"/>
                  <a:gd name="connsiteY24" fmla="*/ 24157 h 145229"/>
                  <a:gd name="connsiteX25" fmla="*/ 22955 w 189928"/>
                  <a:gd name="connsiteY25" fmla="*/ 24157 h 145229"/>
                  <a:gd name="connsiteX26" fmla="*/ 65627 w 189928"/>
                  <a:gd name="connsiteY26" fmla="*/ 190 h 145229"/>
                  <a:gd name="connsiteX27" fmla="*/ 87630 w 189928"/>
                  <a:gd name="connsiteY27" fmla="*/ 5707 h 145229"/>
                  <a:gd name="connsiteX28" fmla="*/ 103156 w 189928"/>
                  <a:gd name="connsiteY28" fmla="*/ 23111 h 145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9928" h="145229">
                    <a:moveTo>
                      <a:pt x="102965" y="22921"/>
                    </a:moveTo>
                    <a:cubicBezTo>
                      <a:pt x="110490" y="13886"/>
                      <a:pt x="117443" y="7894"/>
                      <a:pt x="123730" y="4755"/>
                    </a:cubicBezTo>
                    <a:cubicBezTo>
                      <a:pt x="130016" y="1617"/>
                      <a:pt x="137160" y="0"/>
                      <a:pt x="145066" y="0"/>
                    </a:cubicBezTo>
                    <a:cubicBezTo>
                      <a:pt x="158591" y="0"/>
                      <a:pt x="169450" y="4185"/>
                      <a:pt x="177641" y="12554"/>
                    </a:cubicBezTo>
                    <a:cubicBezTo>
                      <a:pt x="185833" y="20924"/>
                      <a:pt x="189929" y="32241"/>
                      <a:pt x="189929" y="46413"/>
                    </a:cubicBezTo>
                    <a:lnTo>
                      <a:pt x="189929" y="145134"/>
                    </a:lnTo>
                    <a:lnTo>
                      <a:pt x="166211" y="145134"/>
                    </a:lnTo>
                    <a:lnTo>
                      <a:pt x="166211" y="54592"/>
                    </a:lnTo>
                    <a:cubicBezTo>
                      <a:pt x="166211" y="43464"/>
                      <a:pt x="164211" y="35190"/>
                      <a:pt x="160115" y="29674"/>
                    </a:cubicBezTo>
                    <a:cubicBezTo>
                      <a:pt x="156020" y="24157"/>
                      <a:pt x="149352" y="21494"/>
                      <a:pt x="140017" y="21494"/>
                    </a:cubicBezTo>
                    <a:cubicBezTo>
                      <a:pt x="133921" y="21494"/>
                      <a:pt x="128302" y="23206"/>
                      <a:pt x="123254" y="26725"/>
                    </a:cubicBezTo>
                    <a:cubicBezTo>
                      <a:pt x="118205" y="30244"/>
                      <a:pt x="114205" y="34904"/>
                      <a:pt x="111252" y="40706"/>
                    </a:cubicBezTo>
                    <a:cubicBezTo>
                      <a:pt x="108299" y="46508"/>
                      <a:pt x="106775" y="52975"/>
                      <a:pt x="106775" y="60013"/>
                    </a:cubicBezTo>
                    <a:lnTo>
                      <a:pt x="106775" y="145229"/>
                    </a:lnTo>
                    <a:lnTo>
                      <a:pt x="83058" y="145229"/>
                    </a:lnTo>
                    <a:lnTo>
                      <a:pt x="83058" y="47649"/>
                    </a:lnTo>
                    <a:cubicBezTo>
                      <a:pt x="83058" y="39565"/>
                      <a:pt x="81153" y="33193"/>
                      <a:pt x="77248" y="28532"/>
                    </a:cubicBezTo>
                    <a:cubicBezTo>
                      <a:pt x="73342" y="23872"/>
                      <a:pt x="67913" y="21494"/>
                      <a:pt x="60960" y="21494"/>
                    </a:cubicBezTo>
                    <a:cubicBezTo>
                      <a:pt x="49816" y="21494"/>
                      <a:pt x="40767" y="25679"/>
                      <a:pt x="34004" y="34049"/>
                    </a:cubicBezTo>
                    <a:cubicBezTo>
                      <a:pt x="27146" y="42418"/>
                      <a:pt x="23717" y="53451"/>
                      <a:pt x="23717" y="67051"/>
                    </a:cubicBezTo>
                    <a:lnTo>
                      <a:pt x="23717" y="145229"/>
                    </a:lnTo>
                    <a:lnTo>
                      <a:pt x="0" y="145229"/>
                    </a:lnTo>
                    <a:lnTo>
                      <a:pt x="0" y="4185"/>
                    </a:lnTo>
                    <a:lnTo>
                      <a:pt x="22384" y="4185"/>
                    </a:lnTo>
                    <a:lnTo>
                      <a:pt x="22384" y="24157"/>
                    </a:lnTo>
                    <a:lnTo>
                      <a:pt x="22955" y="24157"/>
                    </a:lnTo>
                    <a:cubicBezTo>
                      <a:pt x="33719" y="8179"/>
                      <a:pt x="48006" y="190"/>
                      <a:pt x="65627" y="190"/>
                    </a:cubicBezTo>
                    <a:cubicBezTo>
                      <a:pt x="73723" y="190"/>
                      <a:pt x="81058" y="1997"/>
                      <a:pt x="87630" y="5707"/>
                    </a:cubicBezTo>
                    <a:cubicBezTo>
                      <a:pt x="94202" y="9416"/>
                      <a:pt x="99346" y="15217"/>
                      <a:pt x="103156" y="23111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 101">
                <a:extLst>
                  <a:ext uri="{FF2B5EF4-FFF2-40B4-BE49-F238E27FC236}">
                    <a16:creationId xmlns:a16="http://schemas.microsoft.com/office/drawing/2014/main" id="{870085BE-D8C5-33A8-4A56-851934D48A9D}"/>
                  </a:ext>
                </a:extLst>
              </p:cNvPr>
              <p:cNvSpPr/>
              <p:nvPr/>
            </p:nvSpPr>
            <p:spPr>
              <a:xfrm>
                <a:off x="4014406" y="3623897"/>
                <a:ext cx="123920" cy="200772"/>
              </a:xfrm>
              <a:custGeom>
                <a:avLst/>
                <a:gdLst>
                  <a:gd name="connsiteX0" fmla="*/ 123920 w 123920"/>
                  <a:gd name="connsiteY0" fmla="*/ 69714 h 200772"/>
                  <a:gd name="connsiteX1" fmla="*/ 117062 w 123920"/>
                  <a:gd name="connsiteY1" fmla="*/ 109754 h 200772"/>
                  <a:gd name="connsiteX2" fmla="*/ 96298 w 123920"/>
                  <a:gd name="connsiteY2" fmla="*/ 138286 h 200772"/>
                  <a:gd name="connsiteX3" fmla="*/ 62389 w 123920"/>
                  <a:gd name="connsiteY3" fmla="*/ 148939 h 200772"/>
                  <a:gd name="connsiteX4" fmla="*/ 39148 w 123920"/>
                  <a:gd name="connsiteY4" fmla="*/ 143708 h 200772"/>
                  <a:gd name="connsiteX5" fmla="*/ 24289 w 123920"/>
                  <a:gd name="connsiteY5" fmla="*/ 130107 h 200772"/>
                  <a:gd name="connsiteX6" fmla="*/ 23717 w 123920"/>
                  <a:gd name="connsiteY6" fmla="*/ 130107 h 200772"/>
                  <a:gd name="connsiteX7" fmla="*/ 23717 w 123920"/>
                  <a:gd name="connsiteY7" fmla="*/ 200772 h 200772"/>
                  <a:gd name="connsiteX8" fmla="*/ 0 w 123920"/>
                  <a:gd name="connsiteY8" fmla="*/ 200772 h 200772"/>
                  <a:gd name="connsiteX9" fmla="*/ 0 w 123920"/>
                  <a:gd name="connsiteY9" fmla="*/ 3995 h 200772"/>
                  <a:gd name="connsiteX10" fmla="*/ 22384 w 123920"/>
                  <a:gd name="connsiteY10" fmla="*/ 3995 h 200772"/>
                  <a:gd name="connsiteX11" fmla="*/ 22384 w 123920"/>
                  <a:gd name="connsiteY11" fmla="*/ 23967 h 200772"/>
                  <a:gd name="connsiteX12" fmla="*/ 22955 w 123920"/>
                  <a:gd name="connsiteY12" fmla="*/ 23967 h 200772"/>
                  <a:gd name="connsiteX13" fmla="*/ 42291 w 123920"/>
                  <a:gd name="connsiteY13" fmla="*/ 5231 h 200772"/>
                  <a:gd name="connsiteX14" fmla="*/ 65151 w 123920"/>
                  <a:gd name="connsiteY14" fmla="*/ 0 h 200772"/>
                  <a:gd name="connsiteX15" fmla="*/ 96298 w 123920"/>
                  <a:gd name="connsiteY15" fmla="*/ 9035 h 200772"/>
                  <a:gd name="connsiteX16" fmla="*/ 116777 w 123920"/>
                  <a:gd name="connsiteY16" fmla="*/ 33858 h 200772"/>
                  <a:gd name="connsiteX17" fmla="*/ 123920 w 123920"/>
                  <a:gd name="connsiteY17" fmla="*/ 69904 h 200772"/>
                  <a:gd name="connsiteX18" fmla="*/ 61246 w 123920"/>
                  <a:gd name="connsiteY18" fmla="*/ 128395 h 200772"/>
                  <a:gd name="connsiteX19" fmla="*/ 89154 w 123920"/>
                  <a:gd name="connsiteY19" fmla="*/ 113749 h 200772"/>
                  <a:gd name="connsiteX20" fmla="*/ 99251 w 123920"/>
                  <a:gd name="connsiteY20" fmla="*/ 73138 h 200772"/>
                  <a:gd name="connsiteX21" fmla="*/ 89154 w 123920"/>
                  <a:gd name="connsiteY21" fmla="*/ 33383 h 200772"/>
                  <a:gd name="connsiteX22" fmla="*/ 60388 w 123920"/>
                  <a:gd name="connsiteY22" fmla="*/ 21114 h 200772"/>
                  <a:gd name="connsiteX23" fmla="*/ 22574 w 123920"/>
                  <a:gd name="connsiteY23" fmla="*/ 81222 h 200772"/>
                  <a:gd name="connsiteX24" fmla="*/ 33528 w 123920"/>
                  <a:gd name="connsiteY24" fmla="*/ 115841 h 200772"/>
                  <a:gd name="connsiteX25" fmla="*/ 61246 w 123920"/>
                  <a:gd name="connsiteY25" fmla="*/ 128395 h 200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3920" h="200772">
                    <a:moveTo>
                      <a:pt x="123920" y="69714"/>
                    </a:moveTo>
                    <a:cubicBezTo>
                      <a:pt x="123920" y="84456"/>
                      <a:pt x="121634" y="97771"/>
                      <a:pt x="117062" y="109754"/>
                    </a:cubicBezTo>
                    <a:cubicBezTo>
                      <a:pt x="112490" y="121738"/>
                      <a:pt x="105537" y="131249"/>
                      <a:pt x="96298" y="138286"/>
                    </a:cubicBezTo>
                    <a:cubicBezTo>
                      <a:pt x="87059" y="145420"/>
                      <a:pt x="75724" y="148939"/>
                      <a:pt x="62389" y="148939"/>
                    </a:cubicBezTo>
                    <a:cubicBezTo>
                      <a:pt x="53245" y="148939"/>
                      <a:pt x="45434" y="147227"/>
                      <a:pt x="39148" y="143708"/>
                    </a:cubicBezTo>
                    <a:cubicBezTo>
                      <a:pt x="32861" y="140189"/>
                      <a:pt x="27908" y="135719"/>
                      <a:pt x="24289" y="130107"/>
                    </a:cubicBezTo>
                    <a:lnTo>
                      <a:pt x="23717" y="130107"/>
                    </a:lnTo>
                    <a:lnTo>
                      <a:pt x="23717" y="200772"/>
                    </a:lnTo>
                    <a:lnTo>
                      <a:pt x="0" y="200772"/>
                    </a:lnTo>
                    <a:lnTo>
                      <a:pt x="0" y="3995"/>
                    </a:lnTo>
                    <a:lnTo>
                      <a:pt x="22384" y="3995"/>
                    </a:lnTo>
                    <a:lnTo>
                      <a:pt x="22384" y="23967"/>
                    </a:lnTo>
                    <a:lnTo>
                      <a:pt x="22955" y="23967"/>
                    </a:lnTo>
                    <a:cubicBezTo>
                      <a:pt x="29242" y="15027"/>
                      <a:pt x="35719" y="8750"/>
                      <a:pt x="42291" y="5231"/>
                    </a:cubicBezTo>
                    <a:cubicBezTo>
                      <a:pt x="48863" y="1712"/>
                      <a:pt x="56483" y="0"/>
                      <a:pt x="65151" y="0"/>
                    </a:cubicBezTo>
                    <a:cubicBezTo>
                      <a:pt x="77057" y="0"/>
                      <a:pt x="87440" y="3043"/>
                      <a:pt x="96298" y="9035"/>
                    </a:cubicBezTo>
                    <a:cubicBezTo>
                      <a:pt x="105251" y="15027"/>
                      <a:pt x="112014" y="23301"/>
                      <a:pt x="116777" y="33858"/>
                    </a:cubicBezTo>
                    <a:cubicBezTo>
                      <a:pt x="121539" y="44415"/>
                      <a:pt x="123920" y="56399"/>
                      <a:pt x="123920" y="69904"/>
                    </a:cubicBezTo>
                    <a:close/>
                    <a:moveTo>
                      <a:pt x="61246" y="128395"/>
                    </a:moveTo>
                    <a:cubicBezTo>
                      <a:pt x="73152" y="128395"/>
                      <a:pt x="82487" y="123545"/>
                      <a:pt x="89154" y="113749"/>
                    </a:cubicBezTo>
                    <a:cubicBezTo>
                      <a:pt x="95917" y="103953"/>
                      <a:pt x="99251" y="90447"/>
                      <a:pt x="99251" y="73138"/>
                    </a:cubicBezTo>
                    <a:cubicBezTo>
                      <a:pt x="99251" y="54782"/>
                      <a:pt x="95917" y="41562"/>
                      <a:pt x="89154" y="33383"/>
                    </a:cubicBezTo>
                    <a:cubicBezTo>
                      <a:pt x="82391" y="25203"/>
                      <a:pt x="72866" y="21114"/>
                      <a:pt x="60388" y="21114"/>
                    </a:cubicBezTo>
                    <a:cubicBezTo>
                      <a:pt x="35147" y="21114"/>
                      <a:pt x="22574" y="41182"/>
                      <a:pt x="22574" y="81222"/>
                    </a:cubicBezTo>
                    <a:cubicBezTo>
                      <a:pt x="22574" y="95964"/>
                      <a:pt x="26194" y="107472"/>
                      <a:pt x="33528" y="115841"/>
                    </a:cubicBezTo>
                    <a:cubicBezTo>
                      <a:pt x="40862" y="124211"/>
                      <a:pt x="50006" y="128395"/>
                      <a:pt x="61246" y="128395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 102">
                <a:extLst>
                  <a:ext uri="{FF2B5EF4-FFF2-40B4-BE49-F238E27FC236}">
                    <a16:creationId xmlns:a16="http://schemas.microsoft.com/office/drawing/2014/main" id="{9F302A0D-3320-8D03-62C8-939E36957441}"/>
                  </a:ext>
                </a:extLst>
              </p:cNvPr>
              <p:cNvSpPr/>
              <p:nvPr/>
            </p:nvSpPr>
            <p:spPr>
              <a:xfrm>
                <a:off x="4164996" y="3570827"/>
                <a:ext cx="131349" cy="201723"/>
              </a:xfrm>
              <a:custGeom>
                <a:avLst/>
                <a:gdLst>
                  <a:gd name="connsiteX0" fmla="*/ 65913 w 131349"/>
                  <a:gd name="connsiteY0" fmla="*/ 201723 h 201723"/>
                  <a:gd name="connsiteX1" fmla="*/ 30385 w 131349"/>
                  <a:gd name="connsiteY1" fmla="*/ 191737 h 201723"/>
                  <a:gd name="connsiteX2" fmla="*/ 7715 w 131349"/>
                  <a:gd name="connsiteY2" fmla="*/ 164917 h 201723"/>
                  <a:gd name="connsiteX3" fmla="*/ 0 w 131349"/>
                  <a:gd name="connsiteY3" fmla="*/ 127349 h 201723"/>
                  <a:gd name="connsiteX4" fmla="*/ 8001 w 131349"/>
                  <a:gd name="connsiteY4" fmla="*/ 89211 h 201723"/>
                  <a:gd name="connsiteX5" fmla="*/ 30861 w 131349"/>
                  <a:gd name="connsiteY5" fmla="*/ 62676 h 201723"/>
                  <a:gd name="connsiteX6" fmla="*/ 65723 w 131349"/>
                  <a:gd name="connsiteY6" fmla="*/ 52975 h 201723"/>
                  <a:gd name="connsiteX7" fmla="*/ 101060 w 131349"/>
                  <a:gd name="connsiteY7" fmla="*/ 62961 h 201723"/>
                  <a:gd name="connsiteX8" fmla="*/ 123635 w 131349"/>
                  <a:gd name="connsiteY8" fmla="*/ 89877 h 201723"/>
                  <a:gd name="connsiteX9" fmla="*/ 131350 w 131349"/>
                  <a:gd name="connsiteY9" fmla="*/ 127349 h 201723"/>
                  <a:gd name="connsiteX10" fmla="*/ 123539 w 131349"/>
                  <a:gd name="connsiteY10" fmla="*/ 165202 h 201723"/>
                  <a:gd name="connsiteX11" fmla="*/ 100965 w 131349"/>
                  <a:gd name="connsiteY11" fmla="*/ 192022 h 201723"/>
                  <a:gd name="connsiteX12" fmla="*/ 66008 w 131349"/>
                  <a:gd name="connsiteY12" fmla="*/ 201723 h 201723"/>
                  <a:gd name="connsiteX13" fmla="*/ 106680 w 131349"/>
                  <a:gd name="connsiteY13" fmla="*/ 128110 h 201723"/>
                  <a:gd name="connsiteX14" fmla="*/ 96107 w 131349"/>
                  <a:gd name="connsiteY14" fmla="*/ 88735 h 201723"/>
                  <a:gd name="connsiteX15" fmla="*/ 65342 w 131349"/>
                  <a:gd name="connsiteY15" fmla="*/ 73328 h 201723"/>
                  <a:gd name="connsiteX16" fmla="*/ 35243 w 131349"/>
                  <a:gd name="connsiteY16" fmla="*/ 88450 h 201723"/>
                  <a:gd name="connsiteX17" fmla="*/ 24575 w 131349"/>
                  <a:gd name="connsiteY17" fmla="*/ 127254 h 201723"/>
                  <a:gd name="connsiteX18" fmla="*/ 35243 w 131349"/>
                  <a:gd name="connsiteY18" fmla="*/ 165773 h 201723"/>
                  <a:gd name="connsiteX19" fmla="*/ 65627 w 131349"/>
                  <a:gd name="connsiteY19" fmla="*/ 181180 h 201723"/>
                  <a:gd name="connsiteX20" fmla="*/ 96107 w 131349"/>
                  <a:gd name="connsiteY20" fmla="*/ 165773 h 201723"/>
                  <a:gd name="connsiteX21" fmla="*/ 106680 w 131349"/>
                  <a:gd name="connsiteY21" fmla="*/ 128015 h 201723"/>
                  <a:gd name="connsiteX22" fmla="*/ 53816 w 131349"/>
                  <a:gd name="connsiteY22" fmla="*/ 38043 h 201723"/>
                  <a:gd name="connsiteX23" fmla="*/ 77819 w 131349"/>
                  <a:gd name="connsiteY23" fmla="*/ 0 h 201723"/>
                  <a:gd name="connsiteX24" fmla="*/ 106966 w 131349"/>
                  <a:gd name="connsiteY24" fmla="*/ 0 h 201723"/>
                  <a:gd name="connsiteX25" fmla="*/ 71819 w 131349"/>
                  <a:gd name="connsiteY25" fmla="*/ 38043 h 201723"/>
                  <a:gd name="connsiteX26" fmla="*/ 53721 w 131349"/>
                  <a:gd name="connsiteY26" fmla="*/ 38043 h 201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1349" h="201723">
                    <a:moveTo>
                      <a:pt x="65913" y="201723"/>
                    </a:moveTo>
                    <a:cubicBezTo>
                      <a:pt x="52197" y="201723"/>
                      <a:pt x="40386" y="198395"/>
                      <a:pt x="30385" y="191737"/>
                    </a:cubicBezTo>
                    <a:cubicBezTo>
                      <a:pt x="20384" y="185080"/>
                      <a:pt x="12859" y="176139"/>
                      <a:pt x="7715" y="164917"/>
                    </a:cubicBezTo>
                    <a:cubicBezTo>
                      <a:pt x="2572" y="153694"/>
                      <a:pt x="0" y="141140"/>
                      <a:pt x="0" y="127349"/>
                    </a:cubicBezTo>
                    <a:cubicBezTo>
                      <a:pt x="0" y="113559"/>
                      <a:pt x="2667" y="100434"/>
                      <a:pt x="8001" y="89211"/>
                    </a:cubicBezTo>
                    <a:cubicBezTo>
                      <a:pt x="13335" y="77988"/>
                      <a:pt x="20955" y="69143"/>
                      <a:pt x="30861" y="62676"/>
                    </a:cubicBezTo>
                    <a:cubicBezTo>
                      <a:pt x="40767" y="56209"/>
                      <a:pt x="52388" y="52975"/>
                      <a:pt x="65723" y="52975"/>
                    </a:cubicBezTo>
                    <a:cubicBezTo>
                      <a:pt x="79058" y="52975"/>
                      <a:pt x="91154" y="56304"/>
                      <a:pt x="101060" y="62961"/>
                    </a:cubicBezTo>
                    <a:cubicBezTo>
                      <a:pt x="110966" y="69619"/>
                      <a:pt x="118491" y="78559"/>
                      <a:pt x="123635" y="89877"/>
                    </a:cubicBezTo>
                    <a:cubicBezTo>
                      <a:pt x="128778" y="101195"/>
                      <a:pt x="131350" y="113654"/>
                      <a:pt x="131350" y="127349"/>
                    </a:cubicBezTo>
                    <a:cubicBezTo>
                      <a:pt x="131350" y="141045"/>
                      <a:pt x="128778" y="153789"/>
                      <a:pt x="123539" y="165202"/>
                    </a:cubicBezTo>
                    <a:cubicBezTo>
                      <a:pt x="118301" y="176615"/>
                      <a:pt x="110776" y="185555"/>
                      <a:pt x="100965" y="192022"/>
                    </a:cubicBezTo>
                    <a:cubicBezTo>
                      <a:pt x="91154" y="198490"/>
                      <a:pt x="79534" y="201723"/>
                      <a:pt x="66008" y="201723"/>
                    </a:cubicBezTo>
                    <a:close/>
                    <a:moveTo>
                      <a:pt x="106680" y="128110"/>
                    </a:moveTo>
                    <a:cubicBezTo>
                      <a:pt x="106680" y="112132"/>
                      <a:pt x="103156" y="99007"/>
                      <a:pt x="96107" y="88735"/>
                    </a:cubicBezTo>
                    <a:cubicBezTo>
                      <a:pt x="89059" y="78464"/>
                      <a:pt x="78867" y="73328"/>
                      <a:pt x="65342" y="73328"/>
                    </a:cubicBezTo>
                    <a:cubicBezTo>
                      <a:pt x="51816" y="73328"/>
                      <a:pt x="42386" y="78369"/>
                      <a:pt x="35243" y="88450"/>
                    </a:cubicBezTo>
                    <a:cubicBezTo>
                      <a:pt x="28099" y="98532"/>
                      <a:pt x="24575" y="111466"/>
                      <a:pt x="24575" y="127254"/>
                    </a:cubicBezTo>
                    <a:cubicBezTo>
                      <a:pt x="24575" y="143042"/>
                      <a:pt x="28099" y="155596"/>
                      <a:pt x="35243" y="165773"/>
                    </a:cubicBezTo>
                    <a:cubicBezTo>
                      <a:pt x="42386" y="176044"/>
                      <a:pt x="52483" y="181180"/>
                      <a:pt x="65627" y="181180"/>
                    </a:cubicBezTo>
                    <a:cubicBezTo>
                      <a:pt x="78772" y="181180"/>
                      <a:pt x="89154" y="176044"/>
                      <a:pt x="96107" y="165773"/>
                    </a:cubicBezTo>
                    <a:cubicBezTo>
                      <a:pt x="103061" y="155501"/>
                      <a:pt x="106680" y="142947"/>
                      <a:pt x="106680" y="128015"/>
                    </a:cubicBezTo>
                    <a:close/>
                    <a:moveTo>
                      <a:pt x="53816" y="38043"/>
                    </a:moveTo>
                    <a:lnTo>
                      <a:pt x="77819" y="0"/>
                    </a:lnTo>
                    <a:lnTo>
                      <a:pt x="106966" y="0"/>
                    </a:lnTo>
                    <a:lnTo>
                      <a:pt x="71819" y="38043"/>
                    </a:lnTo>
                    <a:lnTo>
                      <a:pt x="53721" y="38043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 103">
                <a:extLst>
                  <a:ext uri="{FF2B5EF4-FFF2-40B4-BE49-F238E27FC236}">
                    <a16:creationId xmlns:a16="http://schemas.microsoft.com/office/drawing/2014/main" id="{B51B84D3-ED72-FB14-510A-C9B219EBE24B}"/>
                  </a:ext>
                </a:extLst>
              </p:cNvPr>
              <p:cNvSpPr/>
              <p:nvPr/>
            </p:nvSpPr>
            <p:spPr>
              <a:xfrm>
                <a:off x="4320921" y="3623707"/>
                <a:ext cx="116681" cy="149128"/>
              </a:xfrm>
              <a:custGeom>
                <a:avLst/>
                <a:gdLst>
                  <a:gd name="connsiteX0" fmla="*/ 112204 w 116681"/>
                  <a:gd name="connsiteY0" fmla="*/ 44225 h 149128"/>
                  <a:gd name="connsiteX1" fmla="*/ 89249 w 116681"/>
                  <a:gd name="connsiteY1" fmla="*/ 44225 h 149128"/>
                  <a:gd name="connsiteX2" fmla="*/ 80867 w 116681"/>
                  <a:gd name="connsiteY2" fmla="*/ 26535 h 149128"/>
                  <a:gd name="connsiteX3" fmla="*/ 56578 w 116681"/>
                  <a:gd name="connsiteY3" fmla="*/ 20448 h 149128"/>
                  <a:gd name="connsiteX4" fmla="*/ 35623 w 116681"/>
                  <a:gd name="connsiteY4" fmla="*/ 25679 h 149128"/>
                  <a:gd name="connsiteX5" fmla="*/ 27622 w 116681"/>
                  <a:gd name="connsiteY5" fmla="*/ 40326 h 149128"/>
                  <a:gd name="connsiteX6" fmla="*/ 32385 w 116681"/>
                  <a:gd name="connsiteY6" fmla="*/ 51548 h 149128"/>
                  <a:gd name="connsiteX7" fmla="*/ 50863 w 116681"/>
                  <a:gd name="connsiteY7" fmla="*/ 58681 h 149128"/>
                  <a:gd name="connsiteX8" fmla="*/ 78105 w 116681"/>
                  <a:gd name="connsiteY8" fmla="*/ 65434 h 149128"/>
                  <a:gd name="connsiteX9" fmla="*/ 107632 w 116681"/>
                  <a:gd name="connsiteY9" fmla="*/ 79225 h 149128"/>
                  <a:gd name="connsiteX10" fmla="*/ 116681 w 116681"/>
                  <a:gd name="connsiteY10" fmla="*/ 102431 h 149128"/>
                  <a:gd name="connsiteX11" fmla="*/ 109633 w 116681"/>
                  <a:gd name="connsiteY11" fmla="*/ 126874 h 149128"/>
                  <a:gd name="connsiteX12" fmla="*/ 89821 w 116681"/>
                  <a:gd name="connsiteY12" fmla="*/ 143327 h 149128"/>
                  <a:gd name="connsiteX13" fmla="*/ 60484 w 116681"/>
                  <a:gd name="connsiteY13" fmla="*/ 149129 h 149128"/>
                  <a:gd name="connsiteX14" fmla="*/ 0 w 116681"/>
                  <a:gd name="connsiteY14" fmla="*/ 99768 h 149128"/>
                  <a:gd name="connsiteX15" fmla="*/ 22955 w 116681"/>
                  <a:gd name="connsiteY15" fmla="*/ 99768 h 149128"/>
                  <a:gd name="connsiteX16" fmla="*/ 33338 w 116681"/>
                  <a:gd name="connsiteY16" fmla="*/ 121833 h 149128"/>
                  <a:gd name="connsiteX17" fmla="*/ 60198 w 116681"/>
                  <a:gd name="connsiteY17" fmla="*/ 128586 h 149128"/>
                  <a:gd name="connsiteX18" fmla="*/ 83915 w 116681"/>
                  <a:gd name="connsiteY18" fmla="*/ 122689 h 149128"/>
                  <a:gd name="connsiteX19" fmla="*/ 92869 w 116681"/>
                  <a:gd name="connsiteY19" fmla="*/ 106521 h 149128"/>
                  <a:gd name="connsiteX20" fmla="*/ 88963 w 116681"/>
                  <a:gd name="connsiteY20" fmla="*/ 95964 h 149128"/>
                  <a:gd name="connsiteX21" fmla="*/ 79534 w 116681"/>
                  <a:gd name="connsiteY21" fmla="*/ 90352 h 149128"/>
                  <a:gd name="connsiteX22" fmla="*/ 63246 w 116681"/>
                  <a:gd name="connsiteY22" fmla="*/ 85787 h 149128"/>
                  <a:gd name="connsiteX23" fmla="*/ 38671 w 116681"/>
                  <a:gd name="connsiteY23" fmla="*/ 79605 h 149128"/>
                  <a:gd name="connsiteX24" fmla="*/ 13716 w 116681"/>
                  <a:gd name="connsiteY24" fmla="*/ 67907 h 149128"/>
                  <a:gd name="connsiteX25" fmla="*/ 4667 w 116681"/>
                  <a:gd name="connsiteY25" fmla="*/ 45081 h 149128"/>
                  <a:gd name="connsiteX26" fmla="*/ 19526 w 116681"/>
                  <a:gd name="connsiteY26" fmla="*/ 12174 h 149128"/>
                  <a:gd name="connsiteX27" fmla="*/ 58959 w 116681"/>
                  <a:gd name="connsiteY27" fmla="*/ 0 h 149128"/>
                  <a:gd name="connsiteX28" fmla="*/ 97441 w 116681"/>
                  <a:gd name="connsiteY28" fmla="*/ 12174 h 149128"/>
                  <a:gd name="connsiteX29" fmla="*/ 112109 w 116681"/>
                  <a:gd name="connsiteY29" fmla="*/ 44225 h 149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6681" h="149128">
                    <a:moveTo>
                      <a:pt x="112204" y="44225"/>
                    </a:moveTo>
                    <a:lnTo>
                      <a:pt x="89249" y="44225"/>
                    </a:lnTo>
                    <a:cubicBezTo>
                      <a:pt x="89249" y="36521"/>
                      <a:pt x="86487" y="30625"/>
                      <a:pt x="80867" y="26535"/>
                    </a:cubicBezTo>
                    <a:cubicBezTo>
                      <a:pt x="75247" y="22445"/>
                      <a:pt x="67151" y="20448"/>
                      <a:pt x="56578" y="20448"/>
                    </a:cubicBezTo>
                    <a:cubicBezTo>
                      <a:pt x="47911" y="20448"/>
                      <a:pt x="40957" y="22160"/>
                      <a:pt x="35623" y="25679"/>
                    </a:cubicBezTo>
                    <a:cubicBezTo>
                      <a:pt x="30289" y="29198"/>
                      <a:pt x="27622" y="34049"/>
                      <a:pt x="27622" y="40326"/>
                    </a:cubicBezTo>
                    <a:cubicBezTo>
                      <a:pt x="27622" y="45176"/>
                      <a:pt x="29242" y="48885"/>
                      <a:pt x="32385" y="51548"/>
                    </a:cubicBezTo>
                    <a:cubicBezTo>
                      <a:pt x="35528" y="54116"/>
                      <a:pt x="41719" y="56494"/>
                      <a:pt x="50863" y="58681"/>
                    </a:cubicBezTo>
                    <a:lnTo>
                      <a:pt x="78105" y="65434"/>
                    </a:lnTo>
                    <a:cubicBezTo>
                      <a:pt x="91821" y="68858"/>
                      <a:pt x="101632" y="73423"/>
                      <a:pt x="107632" y="79225"/>
                    </a:cubicBezTo>
                    <a:cubicBezTo>
                      <a:pt x="113633" y="85026"/>
                      <a:pt x="116681" y="92730"/>
                      <a:pt x="116681" y="102431"/>
                    </a:cubicBezTo>
                    <a:cubicBezTo>
                      <a:pt x="116681" y="111561"/>
                      <a:pt x="114300" y="119740"/>
                      <a:pt x="109633" y="126874"/>
                    </a:cubicBezTo>
                    <a:cubicBezTo>
                      <a:pt x="104965" y="134007"/>
                      <a:pt x="98298" y="139428"/>
                      <a:pt x="89821" y="143327"/>
                    </a:cubicBezTo>
                    <a:cubicBezTo>
                      <a:pt x="81248" y="147227"/>
                      <a:pt x="71533" y="149129"/>
                      <a:pt x="60484" y="149129"/>
                    </a:cubicBezTo>
                    <a:cubicBezTo>
                      <a:pt x="20859" y="149129"/>
                      <a:pt x="762" y="132675"/>
                      <a:pt x="0" y="99768"/>
                    </a:cubicBezTo>
                    <a:lnTo>
                      <a:pt x="22955" y="99768"/>
                    </a:lnTo>
                    <a:cubicBezTo>
                      <a:pt x="23526" y="110040"/>
                      <a:pt x="26956" y="117363"/>
                      <a:pt x="33338" y="121833"/>
                    </a:cubicBezTo>
                    <a:cubicBezTo>
                      <a:pt x="39719" y="126303"/>
                      <a:pt x="48673" y="128586"/>
                      <a:pt x="60198" y="128586"/>
                    </a:cubicBezTo>
                    <a:cubicBezTo>
                      <a:pt x="70104" y="128586"/>
                      <a:pt x="78009" y="126588"/>
                      <a:pt x="83915" y="122689"/>
                    </a:cubicBezTo>
                    <a:cubicBezTo>
                      <a:pt x="89821" y="118694"/>
                      <a:pt x="92869" y="113368"/>
                      <a:pt x="92869" y="106521"/>
                    </a:cubicBezTo>
                    <a:cubicBezTo>
                      <a:pt x="92869" y="102051"/>
                      <a:pt x="91535" y="98532"/>
                      <a:pt x="88963" y="95964"/>
                    </a:cubicBezTo>
                    <a:cubicBezTo>
                      <a:pt x="86392" y="93396"/>
                      <a:pt x="83248" y="91589"/>
                      <a:pt x="79534" y="90352"/>
                    </a:cubicBezTo>
                    <a:cubicBezTo>
                      <a:pt x="75819" y="89116"/>
                      <a:pt x="70390" y="87594"/>
                      <a:pt x="63246" y="85787"/>
                    </a:cubicBezTo>
                    <a:lnTo>
                      <a:pt x="38671" y="79605"/>
                    </a:lnTo>
                    <a:cubicBezTo>
                      <a:pt x="28003" y="77132"/>
                      <a:pt x="19717" y="73233"/>
                      <a:pt x="13716" y="67907"/>
                    </a:cubicBezTo>
                    <a:cubicBezTo>
                      <a:pt x="7715" y="62581"/>
                      <a:pt x="4667" y="54972"/>
                      <a:pt x="4667" y="45081"/>
                    </a:cubicBezTo>
                    <a:cubicBezTo>
                      <a:pt x="4667" y="31195"/>
                      <a:pt x="9620" y="20258"/>
                      <a:pt x="19526" y="12174"/>
                    </a:cubicBezTo>
                    <a:cubicBezTo>
                      <a:pt x="29432" y="4090"/>
                      <a:pt x="42576" y="0"/>
                      <a:pt x="58959" y="0"/>
                    </a:cubicBezTo>
                    <a:cubicBezTo>
                      <a:pt x="75342" y="0"/>
                      <a:pt x="88297" y="3995"/>
                      <a:pt x="97441" y="12174"/>
                    </a:cubicBezTo>
                    <a:cubicBezTo>
                      <a:pt x="106489" y="20258"/>
                      <a:pt x="111442" y="30910"/>
                      <a:pt x="112109" y="44225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 104">
                <a:extLst>
                  <a:ext uri="{FF2B5EF4-FFF2-40B4-BE49-F238E27FC236}">
                    <a16:creationId xmlns:a16="http://schemas.microsoft.com/office/drawing/2014/main" id="{91970CE7-CBD7-74E8-2502-5F15B3C8028B}"/>
                  </a:ext>
                </a:extLst>
              </p:cNvPr>
              <p:cNvSpPr/>
              <p:nvPr/>
            </p:nvSpPr>
            <p:spPr>
              <a:xfrm>
                <a:off x="4472273" y="3575202"/>
                <a:ext cx="23717" cy="193543"/>
              </a:xfrm>
              <a:custGeom>
                <a:avLst/>
                <a:gdLst>
                  <a:gd name="connsiteX0" fmla="*/ 0 w 23717"/>
                  <a:gd name="connsiteY0" fmla="*/ 26915 h 193543"/>
                  <a:gd name="connsiteX1" fmla="*/ 0 w 23717"/>
                  <a:gd name="connsiteY1" fmla="*/ 0 h 193543"/>
                  <a:gd name="connsiteX2" fmla="*/ 23717 w 23717"/>
                  <a:gd name="connsiteY2" fmla="*/ 0 h 193543"/>
                  <a:gd name="connsiteX3" fmla="*/ 23717 w 23717"/>
                  <a:gd name="connsiteY3" fmla="*/ 26915 h 193543"/>
                  <a:gd name="connsiteX4" fmla="*/ 0 w 23717"/>
                  <a:gd name="connsiteY4" fmla="*/ 26915 h 193543"/>
                  <a:gd name="connsiteX5" fmla="*/ 0 w 23717"/>
                  <a:gd name="connsiteY5" fmla="*/ 193544 h 193543"/>
                  <a:gd name="connsiteX6" fmla="*/ 0 w 23717"/>
                  <a:gd name="connsiteY6" fmla="*/ 52499 h 193543"/>
                  <a:gd name="connsiteX7" fmla="*/ 23717 w 23717"/>
                  <a:gd name="connsiteY7" fmla="*/ 52499 h 193543"/>
                  <a:gd name="connsiteX8" fmla="*/ 23717 w 23717"/>
                  <a:gd name="connsiteY8" fmla="*/ 193544 h 193543"/>
                  <a:gd name="connsiteX9" fmla="*/ 0 w 23717"/>
                  <a:gd name="connsiteY9" fmla="*/ 193544 h 193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717" h="193543">
                    <a:moveTo>
                      <a:pt x="0" y="26915"/>
                    </a:moveTo>
                    <a:lnTo>
                      <a:pt x="0" y="0"/>
                    </a:lnTo>
                    <a:lnTo>
                      <a:pt x="23717" y="0"/>
                    </a:lnTo>
                    <a:lnTo>
                      <a:pt x="23717" y="26915"/>
                    </a:lnTo>
                    <a:lnTo>
                      <a:pt x="0" y="26915"/>
                    </a:lnTo>
                    <a:close/>
                    <a:moveTo>
                      <a:pt x="0" y="193544"/>
                    </a:moveTo>
                    <a:lnTo>
                      <a:pt x="0" y="52499"/>
                    </a:lnTo>
                    <a:lnTo>
                      <a:pt x="23717" y="52499"/>
                    </a:lnTo>
                    <a:lnTo>
                      <a:pt x="23717" y="193544"/>
                    </a:lnTo>
                    <a:lnTo>
                      <a:pt x="0" y="193544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 105">
                <a:extLst>
                  <a:ext uri="{FF2B5EF4-FFF2-40B4-BE49-F238E27FC236}">
                    <a16:creationId xmlns:a16="http://schemas.microsoft.com/office/drawing/2014/main" id="{68CC80F9-F923-2A29-775A-D92E02576B26}"/>
                  </a:ext>
                </a:extLst>
              </p:cNvPr>
              <p:cNvSpPr/>
              <p:nvPr/>
            </p:nvSpPr>
            <p:spPr>
              <a:xfrm>
                <a:off x="4530280" y="3623802"/>
                <a:ext cx="131349" cy="148748"/>
              </a:xfrm>
              <a:custGeom>
                <a:avLst/>
                <a:gdLst>
                  <a:gd name="connsiteX0" fmla="*/ 65913 w 131349"/>
                  <a:gd name="connsiteY0" fmla="*/ 148748 h 148748"/>
                  <a:gd name="connsiteX1" fmla="*/ 30385 w 131349"/>
                  <a:gd name="connsiteY1" fmla="*/ 138762 h 148748"/>
                  <a:gd name="connsiteX2" fmla="*/ 7715 w 131349"/>
                  <a:gd name="connsiteY2" fmla="*/ 111942 h 148748"/>
                  <a:gd name="connsiteX3" fmla="*/ 0 w 131349"/>
                  <a:gd name="connsiteY3" fmla="*/ 74374 h 148748"/>
                  <a:gd name="connsiteX4" fmla="*/ 8001 w 131349"/>
                  <a:gd name="connsiteY4" fmla="*/ 36236 h 148748"/>
                  <a:gd name="connsiteX5" fmla="*/ 30861 w 131349"/>
                  <a:gd name="connsiteY5" fmla="*/ 9701 h 148748"/>
                  <a:gd name="connsiteX6" fmla="*/ 65722 w 131349"/>
                  <a:gd name="connsiteY6" fmla="*/ 0 h 148748"/>
                  <a:gd name="connsiteX7" fmla="*/ 101060 w 131349"/>
                  <a:gd name="connsiteY7" fmla="*/ 9986 h 148748"/>
                  <a:gd name="connsiteX8" fmla="*/ 123635 w 131349"/>
                  <a:gd name="connsiteY8" fmla="*/ 36902 h 148748"/>
                  <a:gd name="connsiteX9" fmla="*/ 131350 w 131349"/>
                  <a:gd name="connsiteY9" fmla="*/ 74374 h 148748"/>
                  <a:gd name="connsiteX10" fmla="*/ 123539 w 131349"/>
                  <a:gd name="connsiteY10" fmla="*/ 112227 h 148748"/>
                  <a:gd name="connsiteX11" fmla="*/ 100965 w 131349"/>
                  <a:gd name="connsiteY11" fmla="*/ 139047 h 148748"/>
                  <a:gd name="connsiteX12" fmla="*/ 66008 w 131349"/>
                  <a:gd name="connsiteY12" fmla="*/ 148748 h 148748"/>
                  <a:gd name="connsiteX13" fmla="*/ 106680 w 131349"/>
                  <a:gd name="connsiteY13" fmla="*/ 75135 h 148748"/>
                  <a:gd name="connsiteX14" fmla="*/ 96107 w 131349"/>
                  <a:gd name="connsiteY14" fmla="*/ 35760 h 148748"/>
                  <a:gd name="connsiteX15" fmla="*/ 65342 w 131349"/>
                  <a:gd name="connsiteY15" fmla="*/ 20353 h 148748"/>
                  <a:gd name="connsiteX16" fmla="*/ 35243 w 131349"/>
                  <a:gd name="connsiteY16" fmla="*/ 35475 h 148748"/>
                  <a:gd name="connsiteX17" fmla="*/ 24575 w 131349"/>
                  <a:gd name="connsiteY17" fmla="*/ 74279 h 148748"/>
                  <a:gd name="connsiteX18" fmla="*/ 35243 w 131349"/>
                  <a:gd name="connsiteY18" fmla="*/ 112798 h 148748"/>
                  <a:gd name="connsiteX19" fmla="*/ 65627 w 131349"/>
                  <a:gd name="connsiteY19" fmla="*/ 128205 h 148748"/>
                  <a:gd name="connsiteX20" fmla="*/ 96107 w 131349"/>
                  <a:gd name="connsiteY20" fmla="*/ 112798 h 148748"/>
                  <a:gd name="connsiteX21" fmla="*/ 106680 w 131349"/>
                  <a:gd name="connsiteY21" fmla="*/ 75040 h 148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1349" h="148748">
                    <a:moveTo>
                      <a:pt x="65913" y="148748"/>
                    </a:moveTo>
                    <a:cubicBezTo>
                      <a:pt x="52197" y="148748"/>
                      <a:pt x="40386" y="145420"/>
                      <a:pt x="30385" y="138762"/>
                    </a:cubicBezTo>
                    <a:cubicBezTo>
                      <a:pt x="20384" y="132104"/>
                      <a:pt x="12859" y="123164"/>
                      <a:pt x="7715" y="111942"/>
                    </a:cubicBezTo>
                    <a:cubicBezTo>
                      <a:pt x="2572" y="100719"/>
                      <a:pt x="0" y="88165"/>
                      <a:pt x="0" y="74374"/>
                    </a:cubicBezTo>
                    <a:cubicBezTo>
                      <a:pt x="0" y="60584"/>
                      <a:pt x="2667" y="47459"/>
                      <a:pt x="8001" y="36236"/>
                    </a:cubicBezTo>
                    <a:cubicBezTo>
                      <a:pt x="13335" y="25013"/>
                      <a:pt x="20955" y="16168"/>
                      <a:pt x="30861" y="9701"/>
                    </a:cubicBezTo>
                    <a:cubicBezTo>
                      <a:pt x="40767" y="3234"/>
                      <a:pt x="52388" y="0"/>
                      <a:pt x="65722" y="0"/>
                    </a:cubicBezTo>
                    <a:cubicBezTo>
                      <a:pt x="79058" y="0"/>
                      <a:pt x="91154" y="3329"/>
                      <a:pt x="101060" y="9986"/>
                    </a:cubicBezTo>
                    <a:cubicBezTo>
                      <a:pt x="110966" y="16644"/>
                      <a:pt x="118491" y="25584"/>
                      <a:pt x="123635" y="36902"/>
                    </a:cubicBezTo>
                    <a:cubicBezTo>
                      <a:pt x="128778" y="48219"/>
                      <a:pt x="131350" y="60679"/>
                      <a:pt x="131350" y="74374"/>
                    </a:cubicBezTo>
                    <a:cubicBezTo>
                      <a:pt x="131350" y="88070"/>
                      <a:pt x="128778" y="100814"/>
                      <a:pt x="123539" y="112227"/>
                    </a:cubicBezTo>
                    <a:cubicBezTo>
                      <a:pt x="118301" y="123640"/>
                      <a:pt x="110776" y="132580"/>
                      <a:pt x="100965" y="139047"/>
                    </a:cubicBezTo>
                    <a:cubicBezTo>
                      <a:pt x="91154" y="145515"/>
                      <a:pt x="79534" y="148748"/>
                      <a:pt x="66008" y="148748"/>
                    </a:cubicBezTo>
                    <a:close/>
                    <a:moveTo>
                      <a:pt x="106680" y="75135"/>
                    </a:moveTo>
                    <a:cubicBezTo>
                      <a:pt x="106680" y="59157"/>
                      <a:pt x="103156" y="46032"/>
                      <a:pt x="96107" y="35760"/>
                    </a:cubicBezTo>
                    <a:cubicBezTo>
                      <a:pt x="89059" y="25489"/>
                      <a:pt x="78867" y="20353"/>
                      <a:pt x="65342" y="20353"/>
                    </a:cubicBezTo>
                    <a:cubicBezTo>
                      <a:pt x="51816" y="20353"/>
                      <a:pt x="42386" y="25394"/>
                      <a:pt x="35243" y="35475"/>
                    </a:cubicBezTo>
                    <a:cubicBezTo>
                      <a:pt x="28099" y="45556"/>
                      <a:pt x="24575" y="58491"/>
                      <a:pt x="24575" y="74279"/>
                    </a:cubicBezTo>
                    <a:cubicBezTo>
                      <a:pt x="24575" y="90067"/>
                      <a:pt x="28099" y="102621"/>
                      <a:pt x="35243" y="112798"/>
                    </a:cubicBezTo>
                    <a:cubicBezTo>
                      <a:pt x="42386" y="123069"/>
                      <a:pt x="52483" y="128205"/>
                      <a:pt x="65627" y="128205"/>
                    </a:cubicBezTo>
                    <a:cubicBezTo>
                      <a:pt x="78772" y="128205"/>
                      <a:pt x="89154" y="123069"/>
                      <a:pt x="96107" y="112798"/>
                    </a:cubicBezTo>
                    <a:cubicBezTo>
                      <a:pt x="103061" y="102526"/>
                      <a:pt x="106680" y="89972"/>
                      <a:pt x="106680" y="75040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 106">
                <a:extLst>
                  <a:ext uri="{FF2B5EF4-FFF2-40B4-BE49-F238E27FC236}">
                    <a16:creationId xmlns:a16="http://schemas.microsoft.com/office/drawing/2014/main" id="{AB6C665D-9BA2-3D2C-AF47-CD201B7DAB40}"/>
                  </a:ext>
                </a:extLst>
              </p:cNvPr>
              <p:cNvSpPr/>
              <p:nvPr/>
            </p:nvSpPr>
            <p:spPr>
              <a:xfrm>
                <a:off x="4768976" y="3575202"/>
                <a:ext cx="125253" cy="197633"/>
              </a:xfrm>
              <a:custGeom>
                <a:avLst/>
                <a:gdLst>
                  <a:gd name="connsiteX0" fmla="*/ 102965 w 125253"/>
                  <a:gd name="connsiteY0" fmla="*/ 193544 h 197633"/>
                  <a:gd name="connsiteX1" fmla="*/ 102965 w 125253"/>
                  <a:gd name="connsiteY1" fmla="*/ 174142 h 197633"/>
                  <a:gd name="connsiteX2" fmla="*/ 102394 w 125253"/>
                  <a:gd name="connsiteY2" fmla="*/ 174142 h 197633"/>
                  <a:gd name="connsiteX3" fmla="*/ 61627 w 125253"/>
                  <a:gd name="connsiteY3" fmla="*/ 197634 h 197633"/>
                  <a:gd name="connsiteX4" fmla="*/ 28004 w 125253"/>
                  <a:gd name="connsiteY4" fmla="*/ 187077 h 197633"/>
                  <a:gd name="connsiteX5" fmla="*/ 7049 w 125253"/>
                  <a:gd name="connsiteY5" fmla="*/ 158735 h 197633"/>
                  <a:gd name="connsiteX6" fmla="*/ 0 w 125253"/>
                  <a:gd name="connsiteY6" fmla="*/ 118789 h 197633"/>
                  <a:gd name="connsiteX7" fmla="*/ 7239 w 125253"/>
                  <a:gd name="connsiteY7" fmla="*/ 82268 h 197633"/>
                  <a:gd name="connsiteX8" fmla="*/ 27908 w 125253"/>
                  <a:gd name="connsiteY8" fmla="*/ 57350 h 197633"/>
                  <a:gd name="connsiteX9" fmla="*/ 58864 w 125253"/>
                  <a:gd name="connsiteY9" fmla="*/ 48505 h 197633"/>
                  <a:gd name="connsiteX10" fmla="*/ 82201 w 125253"/>
                  <a:gd name="connsiteY10" fmla="*/ 54021 h 197633"/>
                  <a:gd name="connsiteX11" fmla="*/ 100965 w 125253"/>
                  <a:gd name="connsiteY11" fmla="*/ 72472 h 197633"/>
                  <a:gd name="connsiteX12" fmla="*/ 101537 w 125253"/>
                  <a:gd name="connsiteY12" fmla="*/ 72472 h 197633"/>
                  <a:gd name="connsiteX13" fmla="*/ 101537 w 125253"/>
                  <a:gd name="connsiteY13" fmla="*/ 0 h 197633"/>
                  <a:gd name="connsiteX14" fmla="*/ 125254 w 125253"/>
                  <a:gd name="connsiteY14" fmla="*/ 0 h 197633"/>
                  <a:gd name="connsiteX15" fmla="*/ 125254 w 125253"/>
                  <a:gd name="connsiteY15" fmla="*/ 193544 h 197633"/>
                  <a:gd name="connsiteX16" fmla="*/ 102870 w 125253"/>
                  <a:gd name="connsiteY16" fmla="*/ 193544 h 197633"/>
                  <a:gd name="connsiteX17" fmla="*/ 62675 w 125253"/>
                  <a:gd name="connsiteY17" fmla="*/ 177090 h 197633"/>
                  <a:gd name="connsiteX18" fmla="*/ 90392 w 125253"/>
                  <a:gd name="connsiteY18" fmla="*/ 164536 h 197633"/>
                  <a:gd name="connsiteX19" fmla="*/ 101346 w 125253"/>
                  <a:gd name="connsiteY19" fmla="*/ 129917 h 197633"/>
                  <a:gd name="connsiteX20" fmla="*/ 91916 w 125253"/>
                  <a:gd name="connsiteY20" fmla="*/ 84741 h 197633"/>
                  <a:gd name="connsiteX21" fmla="*/ 63055 w 125253"/>
                  <a:gd name="connsiteY21" fmla="*/ 69809 h 197633"/>
                  <a:gd name="connsiteX22" fmla="*/ 24670 w 125253"/>
                  <a:gd name="connsiteY22" fmla="*/ 120787 h 197633"/>
                  <a:gd name="connsiteX23" fmla="*/ 34671 w 125253"/>
                  <a:gd name="connsiteY23" fmla="*/ 162444 h 197633"/>
                  <a:gd name="connsiteX24" fmla="*/ 62770 w 125253"/>
                  <a:gd name="connsiteY24" fmla="*/ 177090 h 197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5253" h="197633">
                    <a:moveTo>
                      <a:pt x="102965" y="193544"/>
                    </a:moveTo>
                    <a:lnTo>
                      <a:pt x="102965" y="174142"/>
                    </a:lnTo>
                    <a:lnTo>
                      <a:pt x="102394" y="174142"/>
                    </a:lnTo>
                    <a:cubicBezTo>
                      <a:pt x="94297" y="189740"/>
                      <a:pt x="80677" y="197634"/>
                      <a:pt x="61627" y="197634"/>
                    </a:cubicBezTo>
                    <a:cubicBezTo>
                      <a:pt x="48482" y="197634"/>
                      <a:pt x="37243" y="194115"/>
                      <a:pt x="28004" y="187077"/>
                    </a:cubicBezTo>
                    <a:cubicBezTo>
                      <a:pt x="18764" y="180039"/>
                      <a:pt x="11716" y="170623"/>
                      <a:pt x="7049" y="158735"/>
                    </a:cubicBezTo>
                    <a:cubicBezTo>
                      <a:pt x="2381" y="146846"/>
                      <a:pt x="0" y="133531"/>
                      <a:pt x="0" y="118789"/>
                    </a:cubicBezTo>
                    <a:cubicBezTo>
                      <a:pt x="0" y="105094"/>
                      <a:pt x="2381" y="92920"/>
                      <a:pt x="7239" y="82268"/>
                    </a:cubicBezTo>
                    <a:cubicBezTo>
                      <a:pt x="12097" y="71616"/>
                      <a:pt x="18955" y="63247"/>
                      <a:pt x="27908" y="57350"/>
                    </a:cubicBezTo>
                    <a:cubicBezTo>
                      <a:pt x="36862" y="51453"/>
                      <a:pt x="47149" y="48505"/>
                      <a:pt x="58864" y="48505"/>
                    </a:cubicBezTo>
                    <a:cubicBezTo>
                      <a:pt x="67628" y="48505"/>
                      <a:pt x="75438" y="50312"/>
                      <a:pt x="82201" y="54021"/>
                    </a:cubicBezTo>
                    <a:cubicBezTo>
                      <a:pt x="88963" y="57730"/>
                      <a:pt x="95250" y="63817"/>
                      <a:pt x="100965" y="72472"/>
                    </a:cubicBezTo>
                    <a:lnTo>
                      <a:pt x="101537" y="72472"/>
                    </a:lnTo>
                    <a:lnTo>
                      <a:pt x="101537" y="0"/>
                    </a:lnTo>
                    <a:lnTo>
                      <a:pt x="125254" y="0"/>
                    </a:lnTo>
                    <a:lnTo>
                      <a:pt x="125254" y="193544"/>
                    </a:lnTo>
                    <a:lnTo>
                      <a:pt x="102870" y="193544"/>
                    </a:lnTo>
                    <a:close/>
                    <a:moveTo>
                      <a:pt x="62675" y="177090"/>
                    </a:moveTo>
                    <a:cubicBezTo>
                      <a:pt x="73819" y="177090"/>
                      <a:pt x="83058" y="172906"/>
                      <a:pt x="90392" y="164536"/>
                    </a:cubicBezTo>
                    <a:cubicBezTo>
                      <a:pt x="97727" y="156167"/>
                      <a:pt x="101346" y="144659"/>
                      <a:pt x="101346" y="129917"/>
                    </a:cubicBezTo>
                    <a:cubicBezTo>
                      <a:pt x="101346" y="109754"/>
                      <a:pt x="98203" y="94727"/>
                      <a:pt x="91916" y="84741"/>
                    </a:cubicBezTo>
                    <a:cubicBezTo>
                      <a:pt x="85630" y="74755"/>
                      <a:pt x="76010" y="69809"/>
                      <a:pt x="63055" y="69809"/>
                    </a:cubicBezTo>
                    <a:cubicBezTo>
                      <a:pt x="37529" y="69809"/>
                      <a:pt x="24670" y="86833"/>
                      <a:pt x="24670" y="120787"/>
                    </a:cubicBezTo>
                    <a:cubicBezTo>
                      <a:pt x="24670" y="138762"/>
                      <a:pt x="28004" y="152648"/>
                      <a:pt x="34671" y="162444"/>
                    </a:cubicBezTo>
                    <a:cubicBezTo>
                      <a:pt x="41338" y="172240"/>
                      <a:pt x="50673" y="177090"/>
                      <a:pt x="62770" y="177090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 107">
                <a:extLst>
                  <a:ext uri="{FF2B5EF4-FFF2-40B4-BE49-F238E27FC236}">
                    <a16:creationId xmlns:a16="http://schemas.microsoft.com/office/drawing/2014/main" id="{69241C70-8572-7EF6-927C-58B93A5ABA81}"/>
                  </a:ext>
                </a:extLst>
              </p:cNvPr>
              <p:cNvSpPr/>
              <p:nvPr/>
            </p:nvSpPr>
            <p:spPr>
              <a:xfrm>
                <a:off x="4927091" y="3623802"/>
                <a:ext cx="128587" cy="149033"/>
              </a:xfrm>
              <a:custGeom>
                <a:avLst/>
                <a:gdLst>
                  <a:gd name="connsiteX0" fmla="*/ 66580 w 128587"/>
                  <a:gd name="connsiteY0" fmla="*/ 128490 h 149033"/>
                  <a:gd name="connsiteX1" fmla="*/ 83820 w 128587"/>
                  <a:gd name="connsiteY1" fmla="*/ 124591 h 149033"/>
                  <a:gd name="connsiteX2" fmla="*/ 97060 w 128587"/>
                  <a:gd name="connsiteY2" fmla="*/ 114224 h 149033"/>
                  <a:gd name="connsiteX3" fmla="*/ 102965 w 128587"/>
                  <a:gd name="connsiteY3" fmla="*/ 100719 h 149033"/>
                  <a:gd name="connsiteX4" fmla="*/ 126682 w 128587"/>
                  <a:gd name="connsiteY4" fmla="*/ 100719 h 149033"/>
                  <a:gd name="connsiteX5" fmla="*/ 105918 w 128587"/>
                  <a:gd name="connsiteY5" fmla="*/ 136194 h 149033"/>
                  <a:gd name="connsiteX6" fmla="*/ 64579 w 128587"/>
                  <a:gd name="connsiteY6" fmla="*/ 149034 h 149033"/>
                  <a:gd name="connsiteX7" fmla="*/ 29432 w 128587"/>
                  <a:gd name="connsiteY7" fmla="*/ 139903 h 149033"/>
                  <a:gd name="connsiteX8" fmla="*/ 7429 w 128587"/>
                  <a:gd name="connsiteY8" fmla="*/ 114700 h 149033"/>
                  <a:gd name="connsiteX9" fmla="*/ 0 w 128587"/>
                  <a:gd name="connsiteY9" fmla="*/ 78178 h 149033"/>
                  <a:gd name="connsiteX10" fmla="*/ 17717 w 128587"/>
                  <a:gd name="connsiteY10" fmla="*/ 21114 h 149033"/>
                  <a:gd name="connsiteX11" fmla="*/ 67818 w 128587"/>
                  <a:gd name="connsiteY11" fmla="*/ 0 h 149033"/>
                  <a:gd name="connsiteX12" fmla="*/ 112776 w 128587"/>
                  <a:gd name="connsiteY12" fmla="*/ 21589 h 149033"/>
                  <a:gd name="connsiteX13" fmla="*/ 128588 w 128587"/>
                  <a:gd name="connsiteY13" fmla="*/ 82268 h 149033"/>
                  <a:gd name="connsiteX14" fmla="*/ 25432 w 128587"/>
                  <a:gd name="connsiteY14" fmla="*/ 82268 h 149033"/>
                  <a:gd name="connsiteX15" fmla="*/ 35814 w 128587"/>
                  <a:gd name="connsiteY15" fmla="*/ 116792 h 149033"/>
                  <a:gd name="connsiteX16" fmla="*/ 66485 w 128587"/>
                  <a:gd name="connsiteY16" fmla="*/ 128681 h 149033"/>
                  <a:gd name="connsiteX17" fmla="*/ 64675 w 128587"/>
                  <a:gd name="connsiteY17" fmla="*/ 21209 h 149033"/>
                  <a:gd name="connsiteX18" fmla="*/ 45529 w 128587"/>
                  <a:gd name="connsiteY18" fmla="*/ 26820 h 149033"/>
                  <a:gd name="connsiteX19" fmla="*/ 31052 w 128587"/>
                  <a:gd name="connsiteY19" fmla="*/ 42228 h 149033"/>
                  <a:gd name="connsiteX20" fmla="*/ 25527 w 128587"/>
                  <a:gd name="connsiteY20" fmla="*/ 63247 h 149033"/>
                  <a:gd name="connsiteX21" fmla="*/ 104108 w 128587"/>
                  <a:gd name="connsiteY21" fmla="*/ 63247 h 149033"/>
                  <a:gd name="connsiteX22" fmla="*/ 64675 w 128587"/>
                  <a:gd name="connsiteY22" fmla="*/ 21209 h 149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8587" h="149033">
                    <a:moveTo>
                      <a:pt x="66580" y="128490"/>
                    </a:moveTo>
                    <a:cubicBezTo>
                      <a:pt x="72676" y="128490"/>
                      <a:pt x="78486" y="127159"/>
                      <a:pt x="83820" y="124591"/>
                    </a:cubicBezTo>
                    <a:cubicBezTo>
                      <a:pt x="89249" y="122023"/>
                      <a:pt x="93631" y="118504"/>
                      <a:pt x="97060" y="114224"/>
                    </a:cubicBezTo>
                    <a:cubicBezTo>
                      <a:pt x="100489" y="109944"/>
                      <a:pt x="102489" y="105379"/>
                      <a:pt x="102965" y="100719"/>
                    </a:cubicBezTo>
                    <a:lnTo>
                      <a:pt x="126682" y="100719"/>
                    </a:lnTo>
                    <a:cubicBezTo>
                      <a:pt x="123254" y="115841"/>
                      <a:pt x="116300" y="127634"/>
                      <a:pt x="105918" y="136194"/>
                    </a:cubicBezTo>
                    <a:cubicBezTo>
                      <a:pt x="95440" y="144754"/>
                      <a:pt x="81724" y="149034"/>
                      <a:pt x="64579" y="149034"/>
                    </a:cubicBezTo>
                    <a:cubicBezTo>
                      <a:pt x="50863" y="149034"/>
                      <a:pt x="39148" y="145990"/>
                      <a:pt x="29432" y="139903"/>
                    </a:cubicBezTo>
                    <a:cubicBezTo>
                      <a:pt x="19717" y="133816"/>
                      <a:pt x="12382" y="125352"/>
                      <a:pt x="7429" y="114700"/>
                    </a:cubicBezTo>
                    <a:cubicBezTo>
                      <a:pt x="2477" y="104048"/>
                      <a:pt x="0" y="91874"/>
                      <a:pt x="0" y="78178"/>
                    </a:cubicBezTo>
                    <a:cubicBezTo>
                      <a:pt x="0" y="54306"/>
                      <a:pt x="5905" y="35285"/>
                      <a:pt x="17717" y="21114"/>
                    </a:cubicBezTo>
                    <a:cubicBezTo>
                      <a:pt x="29528" y="7038"/>
                      <a:pt x="46196" y="0"/>
                      <a:pt x="67818" y="0"/>
                    </a:cubicBezTo>
                    <a:cubicBezTo>
                      <a:pt x="87249" y="0"/>
                      <a:pt x="102203" y="7228"/>
                      <a:pt x="112776" y="21589"/>
                    </a:cubicBezTo>
                    <a:cubicBezTo>
                      <a:pt x="123349" y="35951"/>
                      <a:pt x="128588" y="56208"/>
                      <a:pt x="128588" y="82268"/>
                    </a:cubicBezTo>
                    <a:lnTo>
                      <a:pt x="25432" y="82268"/>
                    </a:lnTo>
                    <a:cubicBezTo>
                      <a:pt x="25432" y="97390"/>
                      <a:pt x="28861" y="108898"/>
                      <a:pt x="35814" y="116792"/>
                    </a:cubicBezTo>
                    <a:cubicBezTo>
                      <a:pt x="42767" y="124686"/>
                      <a:pt x="52959" y="128681"/>
                      <a:pt x="66485" y="128681"/>
                    </a:cubicBezTo>
                    <a:close/>
                    <a:moveTo>
                      <a:pt x="64675" y="21209"/>
                    </a:moveTo>
                    <a:cubicBezTo>
                      <a:pt x="57817" y="21209"/>
                      <a:pt x="51435" y="23111"/>
                      <a:pt x="45529" y="26820"/>
                    </a:cubicBezTo>
                    <a:cubicBezTo>
                      <a:pt x="39624" y="30625"/>
                      <a:pt x="34766" y="35760"/>
                      <a:pt x="31052" y="42228"/>
                    </a:cubicBezTo>
                    <a:cubicBezTo>
                      <a:pt x="27337" y="48695"/>
                      <a:pt x="25527" y="55733"/>
                      <a:pt x="25527" y="63247"/>
                    </a:cubicBezTo>
                    <a:lnTo>
                      <a:pt x="104108" y="63247"/>
                    </a:lnTo>
                    <a:cubicBezTo>
                      <a:pt x="101918" y="35190"/>
                      <a:pt x="88773" y="21209"/>
                      <a:pt x="64675" y="21209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 108">
                <a:extLst>
                  <a:ext uri="{FF2B5EF4-FFF2-40B4-BE49-F238E27FC236}">
                    <a16:creationId xmlns:a16="http://schemas.microsoft.com/office/drawing/2014/main" id="{49DD7462-9908-8DF4-993F-7C387111828C}"/>
                  </a:ext>
                </a:extLst>
              </p:cNvPr>
              <p:cNvSpPr/>
              <p:nvPr/>
            </p:nvSpPr>
            <p:spPr>
              <a:xfrm>
                <a:off x="5166836" y="3570066"/>
                <a:ext cx="171926" cy="203815"/>
              </a:xfrm>
              <a:custGeom>
                <a:avLst/>
                <a:gdLst>
                  <a:gd name="connsiteX0" fmla="*/ 90583 w 171926"/>
                  <a:gd name="connsiteY0" fmla="*/ 23206 h 203815"/>
                  <a:gd name="connsiteX1" fmla="*/ 57340 w 171926"/>
                  <a:gd name="connsiteY1" fmla="*/ 32527 h 203815"/>
                  <a:gd name="connsiteX2" fmla="*/ 35052 w 171926"/>
                  <a:gd name="connsiteY2" fmla="*/ 59252 h 203815"/>
                  <a:gd name="connsiteX3" fmla="*/ 27051 w 171926"/>
                  <a:gd name="connsiteY3" fmla="*/ 100053 h 203815"/>
                  <a:gd name="connsiteX4" fmla="*/ 43339 w 171926"/>
                  <a:gd name="connsiteY4" fmla="*/ 160447 h 203815"/>
                  <a:gd name="connsiteX5" fmla="*/ 90964 w 171926"/>
                  <a:gd name="connsiteY5" fmla="*/ 180704 h 203815"/>
                  <a:gd name="connsiteX6" fmla="*/ 127159 w 171926"/>
                  <a:gd name="connsiteY6" fmla="*/ 166534 h 203815"/>
                  <a:gd name="connsiteX7" fmla="*/ 146590 w 171926"/>
                  <a:gd name="connsiteY7" fmla="*/ 127539 h 203815"/>
                  <a:gd name="connsiteX8" fmla="*/ 171926 w 171926"/>
                  <a:gd name="connsiteY8" fmla="*/ 127539 h 203815"/>
                  <a:gd name="connsiteX9" fmla="*/ 157067 w 171926"/>
                  <a:gd name="connsiteY9" fmla="*/ 168531 h 203815"/>
                  <a:gd name="connsiteX10" fmla="*/ 127540 w 171926"/>
                  <a:gd name="connsiteY10" fmla="*/ 194780 h 203815"/>
                  <a:gd name="connsiteX11" fmla="*/ 87725 w 171926"/>
                  <a:gd name="connsiteY11" fmla="*/ 203816 h 203815"/>
                  <a:gd name="connsiteX12" fmla="*/ 41719 w 171926"/>
                  <a:gd name="connsiteY12" fmla="*/ 191642 h 203815"/>
                  <a:gd name="connsiteX13" fmla="*/ 10954 w 171926"/>
                  <a:gd name="connsiteY13" fmla="*/ 156357 h 203815"/>
                  <a:gd name="connsiteX14" fmla="*/ 0 w 171926"/>
                  <a:gd name="connsiteY14" fmla="*/ 101099 h 203815"/>
                  <a:gd name="connsiteX15" fmla="*/ 11049 w 171926"/>
                  <a:gd name="connsiteY15" fmla="*/ 48029 h 203815"/>
                  <a:gd name="connsiteX16" fmla="*/ 42672 w 171926"/>
                  <a:gd name="connsiteY16" fmla="*/ 12554 h 203815"/>
                  <a:gd name="connsiteX17" fmla="*/ 90488 w 171926"/>
                  <a:gd name="connsiteY17" fmla="*/ 0 h 203815"/>
                  <a:gd name="connsiteX18" fmla="*/ 128968 w 171926"/>
                  <a:gd name="connsiteY18" fmla="*/ 7799 h 203815"/>
                  <a:gd name="connsiteX19" fmla="*/ 156877 w 171926"/>
                  <a:gd name="connsiteY19" fmla="*/ 29864 h 203815"/>
                  <a:gd name="connsiteX20" fmla="*/ 170116 w 171926"/>
                  <a:gd name="connsiteY20" fmla="*/ 63342 h 203815"/>
                  <a:gd name="connsiteX21" fmla="*/ 144780 w 171926"/>
                  <a:gd name="connsiteY21" fmla="*/ 63342 h 203815"/>
                  <a:gd name="connsiteX22" fmla="*/ 126682 w 171926"/>
                  <a:gd name="connsiteY22" fmla="*/ 33573 h 203815"/>
                  <a:gd name="connsiteX23" fmla="*/ 90488 w 171926"/>
                  <a:gd name="connsiteY23" fmla="*/ 23206 h 20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1926" h="203815">
                    <a:moveTo>
                      <a:pt x="90583" y="23206"/>
                    </a:moveTo>
                    <a:cubicBezTo>
                      <a:pt x="78010" y="23206"/>
                      <a:pt x="66961" y="26345"/>
                      <a:pt x="57340" y="32527"/>
                    </a:cubicBezTo>
                    <a:cubicBezTo>
                      <a:pt x="47720" y="38709"/>
                      <a:pt x="40386" y="47649"/>
                      <a:pt x="35052" y="59252"/>
                    </a:cubicBezTo>
                    <a:cubicBezTo>
                      <a:pt x="29718" y="70855"/>
                      <a:pt x="27051" y="84456"/>
                      <a:pt x="27051" y="100053"/>
                    </a:cubicBezTo>
                    <a:cubicBezTo>
                      <a:pt x="27051" y="126874"/>
                      <a:pt x="32480" y="146941"/>
                      <a:pt x="43339" y="160447"/>
                    </a:cubicBezTo>
                    <a:cubicBezTo>
                      <a:pt x="54197" y="173952"/>
                      <a:pt x="70104" y="180704"/>
                      <a:pt x="90964" y="180704"/>
                    </a:cubicBezTo>
                    <a:cubicBezTo>
                      <a:pt x="104965" y="180704"/>
                      <a:pt x="117062" y="175949"/>
                      <a:pt x="127159" y="166534"/>
                    </a:cubicBezTo>
                    <a:cubicBezTo>
                      <a:pt x="137255" y="157118"/>
                      <a:pt x="143732" y="144088"/>
                      <a:pt x="146590" y="127539"/>
                    </a:cubicBezTo>
                    <a:lnTo>
                      <a:pt x="171926" y="127539"/>
                    </a:lnTo>
                    <a:cubicBezTo>
                      <a:pt x="169735" y="143327"/>
                      <a:pt x="164782" y="157023"/>
                      <a:pt x="157067" y="168531"/>
                    </a:cubicBezTo>
                    <a:cubicBezTo>
                      <a:pt x="149352" y="180039"/>
                      <a:pt x="139446" y="188789"/>
                      <a:pt x="127540" y="194780"/>
                    </a:cubicBezTo>
                    <a:cubicBezTo>
                      <a:pt x="115538" y="200772"/>
                      <a:pt x="102298" y="203816"/>
                      <a:pt x="87725" y="203816"/>
                    </a:cubicBezTo>
                    <a:cubicBezTo>
                      <a:pt x="70294" y="203816"/>
                      <a:pt x="54959" y="199726"/>
                      <a:pt x="41719" y="191642"/>
                    </a:cubicBezTo>
                    <a:cubicBezTo>
                      <a:pt x="28480" y="183558"/>
                      <a:pt x="18192" y="171764"/>
                      <a:pt x="10954" y="156357"/>
                    </a:cubicBezTo>
                    <a:cubicBezTo>
                      <a:pt x="3715" y="140950"/>
                      <a:pt x="0" y="122499"/>
                      <a:pt x="0" y="101099"/>
                    </a:cubicBezTo>
                    <a:cubicBezTo>
                      <a:pt x="0" y="80937"/>
                      <a:pt x="3715" y="63247"/>
                      <a:pt x="11049" y="48029"/>
                    </a:cubicBezTo>
                    <a:cubicBezTo>
                      <a:pt x="18383" y="32717"/>
                      <a:pt x="28956" y="20924"/>
                      <a:pt x="42672" y="12554"/>
                    </a:cubicBezTo>
                    <a:cubicBezTo>
                      <a:pt x="56388" y="4185"/>
                      <a:pt x="72295" y="0"/>
                      <a:pt x="90488" y="0"/>
                    </a:cubicBezTo>
                    <a:cubicBezTo>
                      <a:pt x="104680" y="0"/>
                      <a:pt x="117538" y="2568"/>
                      <a:pt x="128968" y="7799"/>
                    </a:cubicBezTo>
                    <a:cubicBezTo>
                      <a:pt x="140398" y="13030"/>
                      <a:pt x="149733" y="20353"/>
                      <a:pt x="156877" y="29864"/>
                    </a:cubicBezTo>
                    <a:cubicBezTo>
                      <a:pt x="164116" y="39375"/>
                      <a:pt x="168497" y="50502"/>
                      <a:pt x="170116" y="63342"/>
                    </a:cubicBezTo>
                    <a:lnTo>
                      <a:pt x="144780" y="63342"/>
                    </a:lnTo>
                    <a:cubicBezTo>
                      <a:pt x="142113" y="50407"/>
                      <a:pt x="136017" y="40421"/>
                      <a:pt x="126682" y="33573"/>
                    </a:cubicBezTo>
                    <a:cubicBezTo>
                      <a:pt x="117348" y="26725"/>
                      <a:pt x="105251" y="23206"/>
                      <a:pt x="90488" y="23206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 109">
                <a:extLst>
                  <a:ext uri="{FF2B5EF4-FFF2-40B4-BE49-F238E27FC236}">
                    <a16:creationId xmlns:a16="http://schemas.microsoft.com/office/drawing/2014/main" id="{9238B039-7B0C-A11D-EE43-E847C1364A27}"/>
                  </a:ext>
                </a:extLst>
              </p:cNvPr>
              <p:cNvSpPr/>
              <p:nvPr/>
            </p:nvSpPr>
            <p:spPr>
              <a:xfrm>
                <a:off x="5366575" y="3623612"/>
                <a:ext cx="133350" cy="149223"/>
              </a:xfrm>
              <a:custGeom>
                <a:avLst/>
                <a:gdLst>
                  <a:gd name="connsiteX0" fmla="*/ 125539 w 133350"/>
                  <a:gd name="connsiteY0" fmla="*/ 128966 h 149223"/>
                  <a:gd name="connsiteX1" fmla="*/ 133350 w 133350"/>
                  <a:gd name="connsiteY1" fmla="*/ 127920 h 149223"/>
                  <a:gd name="connsiteX2" fmla="*/ 133350 w 133350"/>
                  <a:gd name="connsiteY2" fmla="*/ 145134 h 149223"/>
                  <a:gd name="connsiteX3" fmla="*/ 120110 w 133350"/>
                  <a:gd name="connsiteY3" fmla="*/ 147797 h 149223"/>
                  <a:gd name="connsiteX4" fmla="*/ 102108 w 133350"/>
                  <a:gd name="connsiteY4" fmla="*/ 142852 h 149223"/>
                  <a:gd name="connsiteX5" fmla="*/ 95250 w 133350"/>
                  <a:gd name="connsiteY5" fmla="*/ 126303 h 149223"/>
                  <a:gd name="connsiteX6" fmla="*/ 44482 w 133350"/>
                  <a:gd name="connsiteY6" fmla="*/ 149224 h 149223"/>
                  <a:gd name="connsiteX7" fmla="*/ 12382 w 133350"/>
                  <a:gd name="connsiteY7" fmla="*/ 137906 h 149223"/>
                  <a:gd name="connsiteX8" fmla="*/ 0 w 133350"/>
                  <a:gd name="connsiteY8" fmla="*/ 108518 h 149223"/>
                  <a:gd name="connsiteX9" fmla="*/ 10763 w 133350"/>
                  <a:gd name="connsiteY9" fmla="*/ 78559 h 149223"/>
                  <a:gd name="connsiteX10" fmla="*/ 42577 w 133350"/>
                  <a:gd name="connsiteY10" fmla="*/ 64293 h 149223"/>
                  <a:gd name="connsiteX11" fmla="*/ 82010 w 133350"/>
                  <a:gd name="connsiteY11" fmla="*/ 59442 h 149223"/>
                  <a:gd name="connsiteX12" fmla="*/ 91440 w 133350"/>
                  <a:gd name="connsiteY12" fmla="*/ 54877 h 149223"/>
                  <a:gd name="connsiteX13" fmla="*/ 94392 w 133350"/>
                  <a:gd name="connsiteY13" fmla="*/ 42989 h 149223"/>
                  <a:gd name="connsiteX14" fmla="*/ 61150 w 133350"/>
                  <a:gd name="connsiteY14" fmla="*/ 19782 h 149223"/>
                  <a:gd name="connsiteX15" fmla="*/ 38576 w 133350"/>
                  <a:gd name="connsiteY15" fmla="*/ 26250 h 149223"/>
                  <a:gd name="connsiteX16" fmla="*/ 28765 w 133350"/>
                  <a:gd name="connsiteY16" fmla="*/ 46983 h 149223"/>
                  <a:gd name="connsiteX17" fmla="*/ 6858 w 133350"/>
                  <a:gd name="connsiteY17" fmla="*/ 46983 h 149223"/>
                  <a:gd name="connsiteX18" fmla="*/ 21717 w 133350"/>
                  <a:gd name="connsiteY18" fmla="*/ 12174 h 149223"/>
                  <a:gd name="connsiteX19" fmla="*/ 63817 w 133350"/>
                  <a:gd name="connsiteY19" fmla="*/ 0 h 149223"/>
                  <a:gd name="connsiteX20" fmla="*/ 102584 w 133350"/>
                  <a:gd name="connsiteY20" fmla="*/ 9986 h 149223"/>
                  <a:gd name="connsiteX21" fmla="*/ 117538 w 133350"/>
                  <a:gd name="connsiteY21" fmla="*/ 39660 h 149223"/>
                  <a:gd name="connsiteX22" fmla="*/ 117538 w 133350"/>
                  <a:gd name="connsiteY22" fmla="*/ 121072 h 149223"/>
                  <a:gd name="connsiteX23" fmla="*/ 119443 w 133350"/>
                  <a:gd name="connsiteY23" fmla="*/ 126683 h 149223"/>
                  <a:gd name="connsiteX24" fmla="*/ 125349 w 133350"/>
                  <a:gd name="connsiteY24" fmla="*/ 128871 h 149223"/>
                  <a:gd name="connsiteX25" fmla="*/ 93916 w 133350"/>
                  <a:gd name="connsiteY25" fmla="*/ 96344 h 149223"/>
                  <a:gd name="connsiteX26" fmla="*/ 93916 w 133350"/>
                  <a:gd name="connsiteY26" fmla="*/ 73138 h 149223"/>
                  <a:gd name="connsiteX27" fmla="*/ 83534 w 133350"/>
                  <a:gd name="connsiteY27" fmla="*/ 77418 h 149223"/>
                  <a:gd name="connsiteX28" fmla="*/ 51244 w 133350"/>
                  <a:gd name="connsiteY28" fmla="*/ 82553 h 149223"/>
                  <a:gd name="connsiteX29" fmla="*/ 31432 w 133350"/>
                  <a:gd name="connsiteY29" fmla="*/ 89877 h 149223"/>
                  <a:gd name="connsiteX30" fmla="*/ 24574 w 133350"/>
                  <a:gd name="connsiteY30" fmla="*/ 105284 h 149223"/>
                  <a:gd name="connsiteX31" fmla="*/ 50197 w 133350"/>
                  <a:gd name="connsiteY31" fmla="*/ 129537 h 149223"/>
                  <a:gd name="connsiteX32" fmla="*/ 71342 w 133350"/>
                  <a:gd name="connsiteY32" fmla="*/ 125066 h 149223"/>
                  <a:gd name="connsiteX33" fmla="*/ 87630 w 133350"/>
                  <a:gd name="connsiteY33" fmla="*/ 112893 h 149223"/>
                  <a:gd name="connsiteX34" fmla="*/ 93821 w 133350"/>
                  <a:gd name="connsiteY34" fmla="*/ 96344 h 14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33350" h="149223">
                    <a:moveTo>
                      <a:pt x="125539" y="128966"/>
                    </a:moveTo>
                    <a:cubicBezTo>
                      <a:pt x="128016" y="128966"/>
                      <a:pt x="130683" y="128586"/>
                      <a:pt x="133350" y="127920"/>
                    </a:cubicBezTo>
                    <a:lnTo>
                      <a:pt x="133350" y="145134"/>
                    </a:lnTo>
                    <a:cubicBezTo>
                      <a:pt x="127921" y="146941"/>
                      <a:pt x="123539" y="147797"/>
                      <a:pt x="120110" y="147797"/>
                    </a:cubicBezTo>
                    <a:cubicBezTo>
                      <a:pt x="112395" y="147797"/>
                      <a:pt x="106394" y="146180"/>
                      <a:pt x="102108" y="142852"/>
                    </a:cubicBezTo>
                    <a:cubicBezTo>
                      <a:pt x="97822" y="139523"/>
                      <a:pt x="95631" y="134007"/>
                      <a:pt x="95250" y="126303"/>
                    </a:cubicBezTo>
                    <a:cubicBezTo>
                      <a:pt x="81724" y="141615"/>
                      <a:pt x="64865" y="149224"/>
                      <a:pt x="44482" y="149224"/>
                    </a:cubicBezTo>
                    <a:cubicBezTo>
                      <a:pt x="31337" y="149224"/>
                      <a:pt x="20669" y="145420"/>
                      <a:pt x="12382" y="137906"/>
                    </a:cubicBezTo>
                    <a:cubicBezTo>
                      <a:pt x="4096" y="130392"/>
                      <a:pt x="0" y="120596"/>
                      <a:pt x="0" y="108518"/>
                    </a:cubicBezTo>
                    <a:cubicBezTo>
                      <a:pt x="0" y="96439"/>
                      <a:pt x="3619" y="86358"/>
                      <a:pt x="10763" y="78559"/>
                    </a:cubicBezTo>
                    <a:cubicBezTo>
                      <a:pt x="18002" y="70855"/>
                      <a:pt x="28575" y="66100"/>
                      <a:pt x="42577" y="64293"/>
                    </a:cubicBezTo>
                    <a:lnTo>
                      <a:pt x="82010" y="59442"/>
                    </a:lnTo>
                    <a:cubicBezTo>
                      <a:pt x="86296" y="58872"/>
                      <a:pt x="89440" y="57350"/>
                      <a:pt x="91440" y="54877"/>
                    </a:cubicBezTo>
                    <a:cubicBezTo>
                      <a:pt x="93440" y="52404"/>
                      <a:pt x="94392" y="48410"/>
                      <a:pt x="94392" y="42989"/>
                    </a:cubicBezTo>
                    <a:cubicBezTo>
                      <a:pt x="94392" y="27581"/>
                      <a:pt x="83344" y="19782"/>
                      <a:pt x="61150" y="19782"/>
                    </a:cubicBezTo>
                    <a:cubicBezTo>
                      <a:pt x="51435" y="19782"/>
                      <a:pt x="43910" y="21970"/>
                      <a:pt x="38576" y="26250"/>
                    </a:cubicBezTo>
                    <a:cubicBezTo>
                      <a:pt x="33242" y="30529"/>
                      <a:pt x="30004" y="37472"/>
                      <a:pt x="28765" y="46983"/>
                    </a:cubicBezTo>
                    <a:lnTo>
                      <a:pt x="6858" y="46983"/>
                    </a:lnTo>
                    <a:cubicBezTo>
                      <a:pt x="7239" y="31861"/>
                      <a:pt x="12192" y="20258"/>
                      <a:pt x="21717" y="12174"/>
                    </a:cubicBezTo>
                    <a:cubicBezTo>
                      <a:pt x="31242" y="4090"/>
                      <a:pt x="45339" y="0"/>
                      <a:pt x="63817" y="0"/>
                    </a:cubicBezTo>
                    <a:cubicBezTo>
                      <a:pt x="79629" y="0"/>
                      <a:pt x="92583" y="3329"/>
                      <a:pt x="102584" y="9986"/>
                    </a:cubicBezTo>
                    <a:cubicBezTo>
                      <a:pt x="112585" y="16644"/>
                      <a:pt x="117538" y="26535"/>
                      <a:pt x="117538" y="39660"/>
                    </a:cubicBezTo>
                    <a:lnTo>
                      <a:pt x="117538" y="121072"/>
                    </a:lnTo>
                    <a:cubicBezTo>
                      <a:pt x="117538" y="123450"/>
                      <a:pt x="118205" y="125257"/>
                      <a:pt x="119443" y="126683"/>
                    </a:cubicBezTo>
                    <a:cubicBezTo>
                      <a:pt x="120682" y="128110"/>
                      <a:pt x="122682" y="128871"/>
                      <a:pt x="125349" y="128871"/>
                    </a:cubicBezTo>
                    <a:close/>
                    <a:moveTo>
                      <a:pt x="93916" y="96344"/>
                    </a:moveTo>
                    <a:lnTo>
                      <a:pt x="93916" y="73138"/>
                    </a:lnTo>
                    <a:cubicBezTo>
                      <a:pt x="91726" y="74945"/>
                      <a:pt x="88297" y="76371"/>
                      <a:pt x="83534" y="77418"/>
                    </a:cubicBezTo>
                    <a:cubicBezTo>
                      <a:pt x="78772" y="78464"/>
                      <a:pt x="68008" y="80176"/>
                      <a:pt x="51244" y="82553"/>
                    </a:cubicBezTo>
                    <a:cubicBezTo>
                      <a:pt x="42577" y="83790"/>
                      <a:pt x="36004" y="86263"/>
                      <a:pt x="31432" y="89877"/>
                    </a:cubicBezTo>
                    <a:cubicBezTo>
                      <a:pt x="26860" y="93491"/>
                      <a:pt x="24574" y="98627"/>
                      <a:pt x="24574" y="105284"/>
                    </a:cubicBezTo>
                    <a:cubicBezTo>
                      <a:pt x="24574" y="121452"/>
                      <a:pt x="33147" y="129537"/>
                      <a:pt x="50197" y="129537"/>
                    </a:cubicBezTo>
                    <a:cubicBezTo>
                      <a:pt x="57531" y="129537"/>
                      <a:pt x="64675" y="128015"/>
                      <a:pt x="71342" y="125066"/>
                    </a:cubicBezTo>
                    <a:cubicBezTo>
                      <a:pt x="78105" y="122118"/>
                      <a:pt x="83534" y="118029"/>
                      <a:pt x="87630" y="112893"/>
                    </a:cubicBezTo>
                    <a:cubicBezTo>
                      <a:pt x="91726" y="107757"/>
                      <a:pt x="93821" y="102241"/>
                      <a:pt x="93821" y="96344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 110">
                <a:extLst>
                  <a:ext uri="{FF2B5EF4-FFF2-40B4-BE49-F238E27FC236}">
                    <a16:creationId xmlns:a16="http://schemas.microsoft.com/office/drawing/2014/main" id="{11A71141-C091-F0C0-9E81-8FB345315C26}"/>
                  </a:ext>
                </a:extLst>
              </p:cNvPr>
              <p:cNvSpPr/>
              <p:nvPr/>
            </p:nvSpPr>
            <p:spPr>
              <a:xfrm>
                <a:off x="5534406" y="3623802"/>
                <a:ext cx="68865" cy="145039"/>
              </a:xfrm>
              <a:custGeom>
                <a:avLst/>
                <a:gdLst>
                  <a:gd name="connsiteX0" fmla="*/ 23813 w 68865"/>
                  <a:gd name="connsiteY0" fmla="*/ 64388 h 145039"/>
                  <a:gd name="connsiteX1" fmla="*/ 23813 w 68865"/>
                  <a:gd name="connsiteY1" fmla="*/ 145039 h 145039"/>
                  <a:gd name="connsiteX2" fmla="*/ 0 w 68865"/>
                  <a:gd name="connsiteY2" fmla="*/ 145039 h 145039"/>
                  <a:gd name="connsiteX3" fmla="*/ 0 w 68865"/>
                  <a:gd name="connsiteY3" fmla="*/ 3995 h 145039"/>
                  <a:gd name="connsiteX4" fmla="*/ 22384 w 68865"/>
                  <a:gd name="connsiteY4" fmla="*/ 3995 h 145039"/>
                  <a:gd name="connsiteX5" fmla="*/ 22384 w 68865"/>
                  <a:gd name="connsiteY5" fmla="*/ 27486 h 145039"/>
                  <a:gd name="connsiteX6" fmla="*/ 22955 w 68865"/>
                  <a:gd name="connsiteY6" fmla="*/ 27486 h 145039"/>
                  <a:gd name="connsiteX7" fmla="*/ 40100 w 68865"/>
                  <a:gd name="connsiteY7" fmla="*/ 7133 h 145039"/>
                  <a:gd name="connsiteX8" fmla="*/ 62674 w 68865"/>
                  <a:gd name="connsiteY8" fmla="*/ 0 h 145039"/>
                  <a:gd name="connsiteX9" fmla="*/ 68866 w 68865"/>
                  <a:gd name="connsiteY9" fmla="*/ 761 h 145039"/>
                  <a:gd name="connsiteX10" fmla="*/ 68866 w 68865"/>
                  <a:gd name="connsiteY10" fmla="*/ 25299 h 145039"/>
                  <a:gd name="connsiteX11" fmla="*/ 59722 w 68865"/>
                  <a:gd name="connsiteY11" fmla="*/ 25299 h 145039"/>
                  <a:gd name="connsiteX12" fmla="*/ 42577 w 68865"/>
                  <a:gd name="connsiteY12" fmla="*/ 29483 h 145039"/>
                  <a:gd name="connsiteX13" fmla="*/ 29051 w 68865"/>
                  <a:gd name="connsiteY13" fmla="*/ 42418 h 145039"/>
                  <a:gd name="connsiteX14" fmla="*/ 23813 w 68865"/>
                  <a:gd name="connsiteY14" fmla="*/ 64388 h 145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8865" h="145039">
                    <a:moveTo>
                      <a:pt x="23813" y="64388"/>
                    </a:moveTo>
                    <a:lnTo>
                      <a:pt x="23813" y="145039"/>
                    </a:lnTo>
                    <a:lnTo>
                      <a:pt x="0" y="145039"/>
                    </a:lnTo>
                    <a:lnTo>
                      <a:pt x="0" y="3995"/>
                    </a:lnTo>
                    <a:lnTo>
                      <a:pt x="22384" y="3995"/>
                    </a:lnTo>
                    <a:lnTo>
                      <a:pt x="22384" y="27486"/>
                    </a:lnTo>
                    <a:lnTo>
                      <a:pt x="22955" y="27486"/>
                    </a:lnTo>
                    <a:cubicBezTo>
                      <a:pt x="28004" y="18641"/>
                      <a:pt x="33718" y="11888"/>
                      <a:pt x="40100" y="7133"/>
                    </a:cubicBezTo>
                    <a:cubicBezTo>
                      <a:pt x="46482" y="2378"/>
                      <a:pt x="54007" y="0"/>
                      <a:pt x="62674" y="0"/>
                    </a:cubicBezTo>
                    <a:cubicBezTo>
                      <a:pt x="65341" y="0"/>
                      <a:pt x="67437" y="285"/>
                      <a:pt x="68866" y="761"/>
                    </a:cubicBezTo>
                    <a:lnTo>
                      <a:pt x="68866" y="25299"/>
                    </a:lnTo>
                    <a:lnTo>
                      <a:pt x="59722" y="25299"/>
                    </a:lnTo>
                    <a:cubicBezTo>
                      <a:pt x="53816" y="25299"/>
                      <a:pt x="48101" y="26725"/>
                      <a:pt x="42577" y="29483"/>
                    </a:cubicBezTo>
                    <a:cubicBezTo>
                      <a:pt x="37052" y="32241"/>
                      <a:pt x="32575" y="36616"/>
                      <a:pt x="29051" y="42418"/>
                    </a:cubicBezTo>
                    <a:cubicBezTo>
                      <a:pt x="25527" y="48219"/>
                      <a:pt x="23813" y="55543"/>
                      <a:pt x="23813" y="64388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 111">
                <a:extLst>
                  <a:ext uri="{FF2B5EF4-FFF2-40B4-BE49-F238E27FC236}">
                    <a16:creationId xmlns:a16="http://schemas.microsoft.com/office/drawing/2014/main" id="{DD3B0D58-1CA2-554E-D6E7-3E674E265C78}"/>
                  </a:ext>
                </a:extLst>
              </p:cNvPr>
              <p:cNvSpPr/>
              <p:nvPr/>
            </p:nvSpPr>
            <p:spPr>
              <a:xfrm>
                <a:off x="5619654" y="3575202"/>
                <a:ext cx="125253" cy="197633"/>
              </a:xfrm>
              <a:custGeom>
                <a:avLst/>
                <a:gdLst>
                  <a:gd name="connsiteX0" fmla="*/ 102965 w 125253"/>
                  <a:gd name="connsiteY0" fmla="*/ 193544 h 197633"/>
                  <a:gd name="connsiteX1" fmla="*/ 102965 w 125253"/>
                  <a:gd name="connsiteY1" fmla="*/ 174142 h 197633"/>
                  <a:gd name="connsiteX2" fmla="*/ 102394 w 125253"/>
                  <a:gd name="connsiteY2" fmla="*/ 174142 h 197633"/>
                  <a:gd name="connsiteX3" fmla="*/ 61627 w 125253"/>
                  <a:gd name="connsiteY3" fmla="*/ 197634 h 197633"/>
                  <a:gd name="connsiteX4" fmla="*/ 28004 w 125253"/>
                  <a:gd name="connsiteY4" fmla="*/ 187077 h 197633"/>
                  <a:gd name="connsiteX5" fmla="*/ 7049 w 125253"/>
                  <a:gd name="connsiteY5" fmla="*/ 158735 h 197633"/>
                  <a:gd name="connsiteX6" fmla="*/ 0 w 125253"/>
                  <a:gd name="connsiteY6" fmla="*/ 118789 h 197633"/>
                  <a:gd name="connsiteX7" fmla="*/ 7239 w 125253"/>
                  <a:gd name="connsiteY7" fmla="*/ 82268 h 197633"/>
                  <a:gd name="connsiteX8" fmla="*/ 27908 w 125253"/>
                  <a:gd name="connsiteY8" fmla="*/ 57350 h 197633"/>
                  <a:gd name="connsiteX9" fmla="*/ 58865 w 125253"/>
                  <a:gd name="connsiteY9" fmla="*/ 48505 h 197633"/>
                  <a:gd name="connsiteX10" fmla="*/ 82201 w 125253"/>
                  <a:gd name="connsiteY10" fmla="*/ 54021 h 197633"/>
                  <a:gd name="connsiteX11" fmla="*/ 100965 w 125253"/>
                  <a:gd name="connsiteY11" fmla="*/ 72472 h 197633"/>
                  <a:gd name="connsiteX12" fmla="*/ 101537 w 125253"/>
                  <a:gd name="connsiteY12" fmla="*/ 72472 h 197633"/>
                  <a:gd name="connsiteX13" fmla="*/ 101537 w 125253"/>
                  <a:gd name="connsiteY13" fmla="*/ 0 h 197633"/>
                  <a:gd name="connsiteX14" fmla="*/ 125254 w 125253"/>
                  <a:gd name="connsiteY14" fmla="*/ 0 h 197633"/>
                  <a:gd name="connsiteX15" fmla="*/ 125254 w 125253"/>
                  <a:gd name="connsiteY15" fmla="*/ 193544 h 197633"/>
                  <a:gd name="connsiteX16" fmla="*/ 102870 w 125253"/>
                  <a:gd name="connsiteY16" fmla="*/ 193544 h 197633"/>
                  <a:gd name="connsiteX17" fmla="*/ 62770 w 125253"/>
                  <a:gd name="connsiteY17" fmla="*/ 177090 h 197633"/>
                  <a:gd name="connsiteX18" fmla="*/ 90488 w 125253"/>
                  <a:gd name="connsiteY18" fmla="*/ 164536 h 197633"/>
                  <a:gd name="connsiteX19" fmla="*/ 101441 w 125253"/>
                  <a:gd name="connsiteY19" fmla="*/ 129917 h 197633"/>
                  <a:gd name="connsiteX20" fmla="*/ 92012 w 125253"/>
                  <a:gd name="connsiteY20" fmla="*/ 84741 h 197633"/>
                  <a:gd name="connsiteX21" fmla="*/ 63151 w 125253"/>
                  <a:gd name="connsiteY21" fmla="*/ 69809 h 197633"/>
                  <a:gd name="connsiteX22" fmla="*/ 24765 w 125253"/>
                  <a:gd name="connsiteY22" fmla="*/ 120787 h 197633"/>
                  <a:gd name="connsiteX23" fmla="*/ 34766 w 125253"/>
                  <a:gd name="connsiteY23" fmla="*/ 162444 h 197633"/>
                  <a:gd name="connsiteX24" fmla="*/ 62865 w 125253"/>
                  <a:gd name="connsiteY24" fmla="*/ 177090 h 197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5253" h="197633">
                    <a:moveTo>
                      <a:pt x="102965" y="193544"/>
                    </a:moveTo>
                    <a:lnTo>
                      <a:pt x="102965" y="174142"/>
                    </a:lnTo>
                    <a:lnTo>
                      <a:pt x="102394" y="174142"/>
                    </a:lnTo>
                    <a:cubicBezTo>
                      <a:pt x="94298" y="189740"/>
                      <a:pt x="80677" y="197634"/>
                      <a:pt x="61627" y="197634"/>
                    </a:cubicBezTo>
                    <a:cubicBezTo>
                      <a:pt x="48482" y="197634"/>
                      <a:pt x="37243" y="194115"/>
                      <a:pt x="28004" y="187077"/>
                    </a:cubicBezTo>
                    <a:cubicBezTo>
                      <a:pt x="18764" y="180039"/>
                      <a:pt x="11716" y="170623"/>
                      <a:pt x="7049" y="158735"/>
                    </a:cubicBezTo>
                    <a:cubicBezTo>
                      <a:pt x="2381" y="146846"/>
                      <a:pt x="0" y="133531"/>
                      <a:pt x="0" y="118789"/>
                    </a:cubicBezTo>
                    <a:cubicBezTo>
                      <a:pt x="0" y="105094"/>
                      <a:pt x="2381" y="92920"/>
                      <a:pt x="7239" y="82268"/>
                    </a:cubicBezTo>
                    <a:cubicBezTo>
                      <a:pt x="12097" y="71616"/>
                      <a:pt x="18955" y="63247"/>
                      <a:pt x="27908" y="57350"/>
                    </a:cubicBezTo>
                    <a:cubicBezTo>
                      <a:pt x="36862" y="51453"/>
                      <a:pt x="47149" y="48505"/>
                      <a:pt x="58865" y="48505"/>
                    </a:cubicBezTo>
                    <a:cubicBezTo>
                      <a:pt x="67628" y="48505"/>
                      <a:pt x="75438" y="50312"/>
                      <a:pt x="82201" y="54021"/>
                    </a:cubicBezTo>
                    <a:cubicBezTo>
                      <a:pt x="88963" y="57730"/>
                      <a:pt x="95250" y="63817"/>
                      <a:pt x="100965" y="72472"/>
                    </a:cubicBezTo>
                    <a:lnTo>
                      <a:pt x="101537" y="72472"/>
                    </a:lnTo>
                    <a:lnTo>
                      <a:pt x="101537" y="0"/>
                    </a:lnTo>
                    <a:lnTo>
                      <a:pt x="125254" y="0"/>
                    </a:lnTo>
                    <a:lnTo>
                      <a:pt x="125254" y="193544"/>
                    </a:lnTo>
                    <a:lnTo>
                      <a:pt x="102870" y="193544"/>
                    </a:lnTo>
                    <a:close/>
                    <a:moveTo>
                      <a:pt x="62770" y="177090"/>
                    </a:moveTo>
                    <a:cubicBezTo>
                      <a:pt x="73914" y="177090"/>
                      <a:pt x="83153" y="172906"/>
                      <a:pt x="90488" y="164536"/>
                    </a:cubicBezTo>
                    <a:cubicBezTo>
                      <a:pt x="97822" y="156167"/>
                      <a:pt x="101441" y="144659"/>
                      <a:pt x="101441" y="129917"/>
                    </a:cubicBezTo>
                    <a:cubicBezTo>
                      <a:pt x="101441" y="109754"/>
                      <a:pt x="98298" y="94727"/>
                      <a:pt x="92012" y="84741"/>
                    </a:cubicBezTo>
                    <a:cubicBezTo>
                      <a:pt x="85725" y="74755"/>
                      <a:pt x="76105" y="69809"/>
                      <a:pt x="63151" y="69809"/>
                    </a:cubicBezTo>
                    <a:cubicBezTo>
                      <a:pt x="37624" y="69809"/>
                      <a:pt x="24765" y="86833"/>
                      <a:pt x="24765" y="120787"/>
                    </a:cubicBezTo>
                    <a:cubicBezTo>
                      <a:pt x="24765" y="138762"/>
                      <a:pt x="28099" y="152648"/>
                      <a:pt x="34766" y="162444"/>
                    </a:cubicBezTo>
                    <a:cubicBezTo>
                      <a:pt x="41434" y="172240"/>
                      <a:pt x="50768" y="177090"/>
                      <a:pt x="62865" y="177090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3" name="Forma Livre 112">
                <a:extLst>
                  <a:ext uri="{FF2B5EF4-FFF2-40B4-BE49-F238E27FC236}">
                    <a16:creationId xmlns:a16="http://schemas.microsoft.com/office/drawing/2014/main" id="{C2FA65B4-4F9E-ABCD-BB3D-A2A95F4633F7}"/>
                  </a:ext>
                </a:extLst>
              </p:cNvPr>
              <p:cNvSpPr/>
              <p:nvPr/>
            </p:nvSpPr>
            <p:spPr>
              <a:xfrm>
                <a:off x="5785294" y="3575202"/>
                <a:ext cx="23717" cy="193543"/>
              </a:xfrm>
              <a:custGeom>
                <a:avLst/>
                <a:gdLst>
                  <a:gd name="connsiteX0" fmla="*/ 0 w 23717"/>
                  <a:gd name="connsiteY0" fmla="*/ 26915 h 193543"/>
                  <a:gd name="connsiteX1" fmla="*/ 0 w 23717"/>
                  <a:gd name="connsiteY1" fmla="*/ 0 h 193543"/>
                  <a:gd name="connsiteX2" fmla="*/ 23717 w 23717"/>
                  <a:gd name="connsiteY2" fmla="*/ 0 h 193543"/>
                  <a:gd name="connsiteX3" fmla="*/ 23717 w 23717"/>
                  <a:gd name="connsiteY3" fmla="*/ 26915 h 193543"/>
                  <a:gd name="connsiteX4" fmla="*/ 0 w 23717"/>
                  <a:gd name="connsiteY4" fmla="*/ 26915 h 193543"/>
                  <a:gd name="connsiteX5" fmla="*/ 0 w 23717"/>
                  <a:gd name="connsiteY5" fmla="*/ 193544 h 193543"/>
                  <a:gd name="connsiteX6" fmla="*/ 0 w 23717"/>
                  <a:gd name="connsiteY6" fmla="*/ 52499 h 193543"/>
                  <a:gd name="connsiteX7" fmla="*/ 23717 w 23717"/>
                  <a:gd name="connsiteY7" fmla="*/ 52499 h 193543"/>
                  <a:gd name="connsiteX8" fmla="*/ 23717 w 23717"/>
                  <a:gd name="connsiteY8" fmla="*/ 193544 h 193543"/>
                  <a:gd name="connsiteX9" fmla="*/ 0 w 23717"/>
                  <a:gd name="connsiteY9" fmla="*/ 193544 h 193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717" h="193543">
                    <a:moveTo>
                      <a:pt x="0" y="26915"/>
                    </a:moveTo>
                    <a:lnTo>
                      <a:pt x="0" y="0"/>
                    </a:lnTo>
                    <a:lnTo>
                      <a:pt x="23717" y="0"/>
                    </a:lnTo>
                    <a:lnTo>
                      <a:pt x="23717" y="26915"/>
                    </a:lnTo>
                    <a:lnTo>
                      <a:pt x="0" y="26915"/>
                    </a:lnTo>
                    <a:close/>
                    <a:moveTo>
                      <a:pt x="0" y="193544"/>
                    </a:moveTo>
                    <a:lnTo>
                      <a:pt x="0" y="52499"/>
                    </a:lnTo>
                    <a:lnTo>
                      <a:pt x="23717" y="52499"/>
                    </a:lnTo>
                    <a:lnTo>
                      <a:pt x="23717" y="193544"/>
                    </a:lnTo>
                    <a:lnTo>
                      <a:pt x="0" y="193544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4" name="Forma Livre 113">
                <a:extLst>
                  <a:ext uri="{FF2B5EF4-FFF2-40B4-BE49-F238E27FC236}">
                    <a16:creationId xmlns:a16="http://schemas.microsoft.com/office/drawing/2014/main" id="{78FF1EA4-12DB-0A23-A5B0-E917D27AE168}"/>
                  </a:ext>
                </a:extLst>
              </p:cNvPr>
              <p:cNvSpPr/>
              <p:nvPr/>
            </p:nvSpPr>
            <p:spPr>
              <a:xfrm>
                <a:off x="5843301" y="3623802"/>
                <a:ext cx="131349" cy="148748"/>
              </a:xfrm>
              <a:custGeom>
                <a:avLst/>
                <a:gdLst>
                  <a:gd name="connsiteX0" fmla="*/ 65913 w 131349"/>
                  <a:gd name="connsiteY0" fmla="*/ 148748 h 148748"/>
                  <a:gd name="connsiteX1" fmla="*/ 30385 w 131349"/>
                  <a:gd name="connsiteY1" fmla="*/ 138762 h 148748"/>
                  <a:gd name="connsiteX2" fmla="*/ 7715 w 131349"/>
                  <a:gd name="connsiteY2" fmla="*/ 111942 h 148748"/>
                  <a:gd name="connsiteX3" fmla="*/ 0 w 131349"/>
                  <a:gd name="connsiteY3" fmla="*/ 74374 h 148748"/>
                  <a:gd name="connsiteX4" fmla="*/ 8001 w 131349"/>
                  <a:gd name="connsiteY4" fmla="*/ 36236 h 148748"/>
                  <a:gd name="connsiteX5" fmla="*/ 30861 w 131349"/>
                  <a:gd name="connsiteY5" fmla="*/ 9701 h 148748"/>
                  <a:gd name="connsiteX6" fmla="*/ 65722 w 131349"/>
                  <a:gd name="connsiteY6" fmla="*/ 0 h 148748"/>
                  <a:gd name="connsiteX7" fmla="*/ 101060 w 131349"/>
                  <a:gd name="connsiteY7" fmla="*/ 9986 h 148748"/>
                  <a:gd name="connsiteX8" fmla="*/ 123635 w 131349"/>
                  <a:gd name="connsiteY8" fmla="*/ 36902 h 148748"/>
                  <a:gd name="connsiteX9" fmla="*/ 131350 w 131349"/>
                  <a:gd name="connsiteY9" fmla="*/ 74374 h 148748"/>
                  <a:gd name="connsiteX10" fmla="*/ 123539 w 131349"/>
                  <a:gd name="connsiteY10" fmla="*/ 112227 h 148748"/>
                  <a:gd name="connsiteX11" fmla="*/ 100965 w 131349"/>
                  <a:gd name="connsiteY11" fmla="*/ 139047 h 148748"/>
                  <a:gd name="connsiteX12" fmla="*/ 66008 w 131349"/>
                  <a:gd name="connsiteY12" fmla="*/ 148748 h 148748"/>
                  <a:gd name="connsiteX13" fmla="*/ 106680 w 131349"/>
                  <a:gd name="connsiteY13" fmla="*/ 75135 h 148748"/>
                  <a:gd name="connsiteX14" fmla="*/ 96107 w 131349"/>
                  <a:gd name="connsiteY14" fmla="*/ 35760 h 148748"/>
                  <a:gd name="connsiteX15" fmla="*/ 65341 w 131349"/>
                  <a:gd name="connsiteY15" fmla="*/ 20353 h 148748"/>
                  <a:gd name="connsiteX16" fmla="*/ 35243 w 131349"/>
                  <a:gd name="connsiteY16" fmla="*/ 35475 h 148748"/>
                  <a:gd name="connsiteX17" fmla="*/ 24574 w 131349"/>
                  <a:gd name="connsiteY17" fmla="*/ 74279 h 148748"/>
                  <a:gd name="connsiteX18" fmla="*/ 35243 w 131349"/>
                  <a:gd name="connsiteY18" fmla="*/ 112798 h 148748"/>
                  <a:gd name="connsiteX19" fmla="*/ 65627 w 131349"/>
                  <a:gd name="connsiteY19" fmla="*/ 128205 h 148748"/>
                  <a:gd name="connsiteX20" fmla="*/ 96107 w 131349"/>
                  <a:gd name="connsiteY20" fmla="*/ 112798 h 148748"/>
                  <a:gd name="connsiteX21" fmla="*/ 106680 w 131349"/>
                  <a:gd name="connsiteY21" fmla="*/ 75040 h 148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1349" h="148748">
                    <a:moveTo>
                      <a:pt x="65913" y="148748"/>
                    </a:moveTo>
                    <a:cubicBezTo>
                      <a:pt x="52197" y="148748"/>
                      <a:pt x="40386" y="145420"/>
                      <a:pt x="30385" y="138762"/>
                    </a:cubicBezTo>
                    <a:cubicBezTo>
                      <a:pt x="20383" y="132104"/>
                      <a:pt x="12859" y="123164"/>
                      <a:pt x="7715" y="111942"/>
                    </a:cubicBezTo>
                    <a:cubicBezTo>
                      <a:pt x="2572" y="100719"/>
                      <a:pt x="0" y="88165"/>
                      <a:pt x="0" y="74374"/>
                    </a:cubicBezTo>
                    <a:cubicBezTo>
                      <a:pt x="0" y="60584"/>
                      <a:pt x="2667" y="47459"/>
                      <a:pt x="8001" y="36236"/>
                    </a:cubicBezTo>
                    <a:cubicBezTo>
                      <a:pt x="13335" y="25013"/>
                      <a:pt x="20955" y="16168"/>
                      <a:pt x="30861" y="9701"/>
                    </a:cubicBezTo>
                    <a:cubicBezTo>
                      <a:pt x="40767" y="3234"/>
                      <a:pt x="52388" y="0"/>
                      <a:pt x="65722" y="0"/>
                    </a:cubicBezTo>
                    <a:cubicBezTo>
                      <a:pt x="79057" y="0"/>
                      <a:pt x="91154" y="3329"/>
                      <a:pt x="101060" y="9986"/>
                    </a:cubicBezTo>
                    <a:cubicBezTo>
                      <a:pt x="110966" y="16644"/>
                      <a:pt x="118491" y="25584"/>
                      <a:pt x="123635" y="36902"/>
                    </a:cubicBezTo>
                    <a:cubicBezTo>
                      <a:pt x="128778" y="48219"/>
                      <a:pt x="131350" y="60679"/>
                      <a:pt x="131350" y="74374"/>
                    </a:cubicBezTo>
                    <a:cubicBezTo>
                      <a:pt x="131350" y="88070"/>
                      <a:pt x="128778" y="100814"/>
                      <a:pt x="123539" y="112227"/>
                    </a:cubicBezTo>
                    <a:cubicBezTo>
                      <a:pt x="118301" y="123640"/>
                      <a:pt x="110776" y="132580"/>
                      <a:pt x="100965" y="139047"/>
                    </a:cubicBezTo>
                    <a:cubicBezTo>
                      <a:pt x="91154" y="145515"/>
                      <a:pt x="79534" y="148748"/>
                      <a:pt x="66008" y="148748"/>
                    </a:cubicBezTo>
                    <a:close/>
                    <a:moveTo>
                      <a:pt x="106680" y="75135"/>
                    </a:moveTo>
                    <a:cubicBezTo>
                      <a:pt x="106680" y="59157"/>
                      <a:pt x="103156" y="46032"/>
                      <a:pt x="96107" y="35760"/>
                    </a:cubicBezTo>
                    <a:cubicBezTo>
                      <a:pt x="89059" y="25489"/>
                      <a:pt x="78867" y="20353"/>
                      <a:pt x="65341" y="20353"/>
                    </a:cubicBezTo>
                    <a:cubicBezTo>
                      <a:pt x="51816" y="20353"/>
                      <a:pt x="42291" y="25394"/>
                      <a:pt x="35243" y="35475"/>
                    </a:cubicBezTo>
                    <a:cubicBezTo>
                      <a:pt x="28099" y="45556"/>
                      <a:pt x="24574" y="58491"/>
                      <a:pt x="24574" y="74279"/>
                    </a:cubicBezTo>
                    <a:cubicBezTo>
                      <a:pt x="24574" y="90067"/>
                      <a:pt x="28099" y="102621"/>
                      <a:pt x="35243" y="112798"/>
                    </a:cubicBezTo>
                    <a:cubicBezTo>
                      <a:pt x="42386" y="122974"/>
                      <a:pt x="52483" y="128205"/>
                      <a:pt x="65627" y="128205"/>
                    </a:cubicBezTo>
                    <a:cubicBezTo>
                      <a:pt x="78772" y="128205"/>
                      <a:pt x="89154" y="123069"/>
                      <a:pt x="96107" y="112798"/>
                    </a:cubicBezTo>
                    <a:cubicBezTo>
                      <a:pt x="103156" y="102526"/>
                      <a:pt x="106680" y="89972"/>
                      <a:pt x="106680" y="75040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5" name="Forma Livre 114">
                <a:extLst>
                  <a:ext uri="{FF2B5EF4-FFF2-40B4-BE49-F238E27FC236}">
                    <a16:creationId xmlns:a16="http://schemas.microsoft.com/office/drawing/2014/main" id="{A8EC9D33-2685-5B2D-75CA-18F848BF981E}"/>
                  </a:ext>
                </a:extLst>
              </p:cNvPr>
              <p:cNvSpPr/>
              <p:nvPr/>
            </p:nvSpPr>
            <p:spPr>
              <a:xfrm>
                <a:off x="6006369" y="3623897"/>
                <a:ext cx="124015" cy="200772"/>
              </a:xfrm>
              <a:custGeom>
                <a:avLst/>
                <a:gdLst>
                  <a:gd name="connsiteX0" fmla="*/ 124015 w 124015"/>
                  <a:gd name="connsiteY0" fmla="*/ 69714 h 200772"/>
                  <a:gd name="connsiteX1" fmla="*/ 117158 w 124015"/>
                  <a:gd name="connsiteY1" fmla="*/ 109754 h 200772"/>
                  <a:gd name="connsiteX2" fmla="*/ 96393 w 124015"/>
                  <a:gd name="connsiteY2" fmla="*/ 138286 h 200772"/>
                  <a:gd name="connsiteX3" fmla="*/ 62484 w 124015"/>
                  <a:gd name="connsiteY3" fmla="*/ 148939 h 200772"/>
                  <a:gd name="connsiteX4" fmla="*/ 39243 w 124015"/>
                  <a:gd name="connsiteY4" fmla="*/ 143708 h 200772"/>
                  <a:gd name="connsiteX5" fmla="*/ 24384 w 124015"/>
                  <a:gd name="connsiteY5" fmla="*/ 130107 h 200772"/>
                  <a:gd name="connsiteX6" fmla="*/ 23813 w 124015"/>
                  <a:gd name="connsiteY6" fmla="*/ 130107 h 200772"/>
                  <a:gd name="connsiteX7" fmla="*/ 23813 w 124015"/>
                  <a:gd name="connsiteY7" fmla="*/ 200772 h 200772"/>
                  <a:gd name="connsiteX8" fmla="*/ 0 w 124015"/>
                  <a:gd name="connsiteY8" fmla="*/ 200772 h 200772"/>
                  <a:gd name="connsiteX9" fmla="*/ 0 w 124015"/>
                  <a:gd name="connsiteY9" fmla="*/ 3995 h 200772"/>
                  <a:gd name="connsiteX10" fmla="*/ 22384 w 124015"/>
                  <a:gd name="connsiteY10" fmla="*/ 3995 h 200772"/>
                  <a:gd name="connsiteX11" fmla="*/ 22384 w 124015"/>
                  <a:gd name="connsiteY11" fmla="*/ 23967 h 200772"/>
                  <a:gd name="connsiteX12" fmla="*/ 22955 w 124015"/>
                  <a:gd name="connsiteY12" fmla="*/ 23967 h 200772"/>
                  <a:gd name="connsiteX13" fmla="*/ 42291 w 124015"/>
                  <a:gd name="connsiteY13" fmla="*/ 5231 h 200772"/>
                  <a:gd name="connsiteX14" fmla="*/ 65151 w 124015"/>
                  <a:gd name="connsiteY14" fmla="*/ 0 h 200772"/>
                  <a:gd name="connsiteX15" fmla="*/ 96298 w 124015"/>
                  <a:gd name="connsiteY15" fmla="*/ 9035 h 200772"/>
                  <a:gd name="connsiteX16" fmla="*/ 116776 w 124015"/>
                  <a:gd name="connsiteY16" fmla="*/ 33858 h 200772"/>
                  <a:gd name="connsiteX17" fmla="*/ 123920 w 124015"/>
                  <a:gd name="connsiteY17" fmla="*/ 69904 h 200772"/>
                  <a:gd name="connsiteX18" fmla="*/ 61341 w 124015"/>
                  <a:gd name="connsiteY18" fmla="*/ 128395 h 200772"/>
                  <a:gd name="connsiteX19" fmla="*/ 89249 w 124015"/>
                  <a:gd name="connsiteY19" fmla="*/ 113749 h 200772"/>
                  <a:gd name="connsiteX20" fmla="*/ 99346 w 124015"/>
                  <a:gd name="connsiteY20" fmla="*/ 73138 h 200772"/>
                  <a:gd name="connsiteX21" fmla="*/ 89249 w 124015"/>
                  <a:gd name="connsiteY21" fmla="*/ 33383 h 200772"/>
                  <a:gd name="connsiteX22" fmla="*/ 60484 w 124015"/>
                  <a:gd name="connsiteY22" fmla="*/ 21114 h 200772"/>
                  <a:gd name="connsiteX23" fmla="*/ 22670 w 124015"/>
                  <a:gd name="connsiteY23" fmla="*/ 81222 h 200772"/>
                  <a:gd name="connsiteX24" fmla="*/ 33623 w 124015"/>
                  <a:gd name="connsiteY24" fmla="*/ 115841 h 200772"/>
                  <a:gd name="connsiteX25" fmla="*/ 61341 w 124015"/>
                  <a:gd name="connsiteY25" fmla="*/ 128395 h 200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4015" h="200772">
                    <a:moveTo>
                      <a:pt x="124015" y="69714"/>
                    </a:moveTo>
                    <a:cubicBezTo>
                      <a:pt x="124015" y="84456"/>
                      <a:pt x="121729" y="97771"/>
                      <a:pt x="117158" y="109754"/>
                    </a:cubicBezTo>
                    <a:cubicBezTo>
                      <a:pt x="112585" y="121738"/>
                      <a:pt x="105632" y="131249"/>
                      <a:pt x="96393" y="138286"/>
                    </a:cubicBezTo>
                    <a:cubicBezTo>
                      <a:pt x="87154" y="145324"/>
                      <a:pt x="75819" y="148939"/>
                      <a:pt x="62484" y="148939"/>
                    </a:cubicBezTo>
                    <a:cubicBezTo>
                      <a:pt x="53340" y="148939"/>
                      <a:pt x="45529" y="147227"/>
                      <a:pt x="39243" y="143708"/>
                    </a:cubicBezTo>
                    <a:cubicBezTo>
                      <a:pt x="32956" y="140189"/>
                      <a:pt x="28004" y="135719"/>
                      <a:pt x="24384" y="130107"/>
                    </a:cubicBezTo>
                    <a:lnTo>
                      <a:pt x="23813" y="130107"/>
                    </a:lnTo>
                    <a:lnTo>
                      <a:pt x="23813" y="200772"/>
                    </a:lnTo>
                    <a:lnTo>
                      <a:pt x="0" y="200772"/>
                    </a:lnTo>
                    <a:lnTo>
                      <a:pt x="0" y="3995"/>
                    </a:lnTo>
                    <a:lnTo>
                      <a:pt x="22384" y="3995"/>
                    </a:lnTo>
                    <a:lnTo>
                      <a:pt x="22384" y="23967"/>
                    </a:lnTo>
                    <a:lnTo>
                      <a:pt x="22955" y="23967"/>
                    </a:lnTo>
                    <a:cubicBezTo>
                      <a:pt x="29242" y="15027"/>
                      <a:pt x="35719" y="8750"/>
                      <a:pt x="42291" y="5231"/>
                    </a:cubicBezTo>
                    <a:cubicBezTo>
                      <a:pt x="48863" y="1712"/>
                      <a:pt x="56483" y="0"/>
                      <a:pt x="65151" y="0"/>
                    </a:cubicBezTo>
                    <a:cubicBezTo>
                      <a:pt x="77057" y="0"/>
                      <a:pt x="87439" y="3043"/>
                      <a:pt x="96298" y="9035"/>
                    </a:cubicBezTo>
                    <a:cubicBezTo>
                      <a:pt x="105251" y="15027"/>
                      <a:pt x="112014" y="23301"/>
                      <a:pt x="116776" y="33858"/>
                    </a:cubicBezTo>
                    <a:cubicBezTo>
                      <a:pt x="121539" y="44415"/>
                      <a:pt x="123920" y="56399"/>
                      <a:pt x="123920" y="69904"/>
                    </a:cubicBezTo>
                    <a:close/>
                    <a:moveTo>
                      <a:pt x="61341" y="128395"/>
                    </a:moveTo>
                    <a:cubicBezTo>
                      <a:pt x="73247" y="128395"/>
                      <a:pt x="82582" y="123545"/>
                      <a:pt x="89249" y="113749"/>
                    </a:cubicBezTo>
                    <a:cubicBezTo>
                      <a:pt x="96012" y="103953"/>
                      <a:pt x="99346" y="90447"/>
                      <a:pt x="99346" y="73138"/>
                    </a:cubicBezTo>
                    <a:cubicBezTo>
                      <a:pt x="99346" y="54782"/>
                      <a:pt x="96012" y="41562"/>
                      <a:pt x="89249" y="33383"/>
                    </a:cubicBezTo>
                    <a:cubicBezTo>
                      <a:pt x="82487" y="25203"/>
                      <a:pt x="72962" y="21114"/>
                      <a:pt x="60484" y="21114"/>
                    </a:cubicBezTo>
                    <a:cubicBezTo>
                      <a:pt x="35243" y="21114"/>
                      <a:pt x="22670" y="41182"/>
                      <a:pt x="22670" y="81222"/>
                    </a:cubicBezTo>
                    <a:cubicBezTo>
                      <a:pt x="22670" y="95964"/>
                      <a:pt x="26289" y="107472"/>
                      <a:pt x="33623" y="115841"/>
                    </a:cubicBezTo>
                    <a:cubicBezTo>
                      <a:pt x="40958" y="124211"/>
                      <a:pt x="50102" y="128395"/>
                      <a:pt x="61341" y="128395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6" name="Forma Livre 115">
                <a:extLst>
                  <a:ext uri="{FF2B5EF4-FFF2-40B4-BE49-F238E27FC236}">
                    <a16:creationId xmlns:a16="http://schemas.microsoft.com/office/drawing/2014/main" id="{93FA8B7E-7A36-9972-83E0-4F072FCC6A8D}"/>
                  </a:ext>
                </a:extLst>
              </p:cNvPr>
              <p:cNvSpPr/>
              <p:nvPr/>
            </p:nvSpPr>
            <p:spPr>
              <a:xfrm>
                <a:off x="6157436" y="3623612"/>
                <a:ext cx="133254" cy="149223"/>
              </a:xfrm>
              <a:custGeom>
                <a:avLst/>
                <a:gdLst>
                  <a:gd name="connsiteX0" fmla="*/ 125444 w 133254"/>
                  <a:gd name="connsiteY0" fmla="*/ 128966 h 149223"/>
                  <a:gd name="connsiteX1" fmla="*/ 133255 w 133254"/>
                  <a:gd name="connsiteY1" fmla="*/ 127920 h 149223"/>
                  <a:gd name="connsiteX2" fmla="*/ 133255 w 133254"/>
                  <a:gd name="connsiteY2" fmla="*/ 145134 h 149223"/>
                  <a:gd name="connsiteX3" fmla="*/ 120015 w 133254"/>
                  <a:gd name="connsiteY3" fmla="*/ 147797 h 149223"/>
                  <a:gd name="connsiteX4" fmla="*/ 102108 w 133254"/>
                  <a:gd name="connsiteY4" fmla="*/ 142852 h 149223"/>
                  <a:gd name="connsiteX5" fmla="*/ 95250 w 133254"/>
                  <a:gd name="connsiteY5" fmla="*/ 126303 h 149223"/>
                  <a:gd name="connsiteX6" fmla="*/ 44482 w 133254"/>
                  <a:gd name="connsiteY6" fmla="*/ 149224 h 149223"/>
                  <a:gd name="connsiteX7" fmla="*/ 12382 w 133254"/>
                  <a:gd name="connsiteY7" fmla="*/ 137906 h 149223"/>
                  <a:gd name="connsiteX8" fmla="*/ 0 w 133254"/>
                  <a:gd name="connsiteY8" fmla="*/ 108518 h 149223"/>
                  <a:gd name="connsiteX9" fmla="*/ 10763 w 133254"/>
                  <a:gd name="connsiteY9" fmla="*/ 78559 h 149223"/>
                  <a:gd name="connsiteX10" fmla="*/ 42576 w 133254"/>
                  <a:gd name="connsiteY10" fmla="*/ 64293 h 149223"/>
                  <a:gd name="connsiteX11" fmla="*/ 82010 w 133254"/>
                  <a:gd name="connsiteY11" fmla="*/ 59442 h 149223"/>
                  <a:gd name="connsiteX12" fmla="*/ 91440 w 133254"/>
                  <a:gd name="connsiteY12" fmla="*/ 54877 h 149223"/>
                  <a:gd name="connsiteX13" fmla="*/ 94392 w 133254"/>
                  <a:gd name="connsiteY13" fmla="*/ 42989 h 149223"/>
                  <a:gd name="connsiteX14" fmla="*/ 61150 w 133254"/>
                  <a:gd name="connsiteY14" fmla="*/ 19782 h 149223"/>
                  <a:gd name="connsiteX15" fmla="*/ 38576 w 133254"/>
                  <a:gd name="connsiteY15" fmla="*/ 26250 h 149223"/>
                  <a:gd name="connsiteX16" fmla="*/ 28670 w 133254"/>
                  <a:gd name="connsiteY16" fmla="*/ 46983 h 149223"/>
                  <a:gd name="connsiteX17" fmla="*/ 6762 w 133254"/>
                  <a:gd name="connsiteY17" fmla="*/ 46983 h 149223"/>
                  <a:gd name="connsiteX18" fmla="*/ 21621 w 133254"/>
                  <a:gd name="connsiteY18" fmla="*/ 12174 h 149223"/>
                  <a:gd name="connsiteX19" fmla="*/ 63722 w 133254"/>
                  <a:gd name="connsiteY19" fmla="*/ 0 h 149223"/>
                  <a:gd name="connsiteX20" fmla="*/ 102489 w 133254"/>
                  <a:gd name="connsiteY20" fmla="*/ 9986 h 149223"/>
                  <a:gd name="connsiteX21" fmla="*/ 117443 w 133254"/>
                  <a:gd name="connsiteY21" fmla="*/ 39660 h 149223"/>
                  <a:gd name="connsiteX22" fmla="*/ 117443 w 133254"/>
                  <a:gd name="connsiteY22" fmla="*/ 121072 h 149223"/>
                  <a:gd name="connsiteX23" fmla="*/ 119348 w 133254"/>
                  <a:gd name="connsiteY23" fmla="*/ 126683 h 149223"/>
                  <a:gd name="connsiteX24" fmla="*/ 125253 w 133254"/>
                  <a:gd name="connsiteY24" fmla="*/ 128871 h 149223"/>
                  <a:gd name="connsiteX25" fmla="*/ 93916 w 133254"/>
                  <a:gd name="connsiteY25" fmla="*/ 96344 h 149223"/>
                  <a:gd name="connsiteX26" fmla="*/ 93916 w 133254"/>
                  <a:gd name="connsiteY26" fmla="*/ 73138 h 149223"/>
                  <a:gd name="connsiteX27" fmla="*/ 83534 w 133254"/>
                  <a:gd name="connsiteY27" fmla="*/ 77418 h 149223"/>
                  <a:gd name="connsiteX28" fmla="*/ 51245 w 133254"/>
                  <a:gd name="connsiteY28" fmla="*/ 82553 h 149223"/>
                  <a:gd name="connsiteX29" fmla="*/ 31432 w 133254"/>
                  <a:gd name="connsiteY29" fmla="*/ 89877 h 149223"/>
                  <a:gd name="connsiteX30" fmla="*/ 24575 w 133254"/>
                  <a:gd name="connsiteY30" fmla="*/ 105284 h 149223"/>
                  <a:gd name="connsiteX31" fmla="*/ 50196 w 133254"/>
                  <a:gd name="connsiteY31" fmla="*/ 129537 h 149223"/>
                  <a:gd name="connsiteX32" fmla="*/ 71438 w 133254"/>
                  <a:gd name="connsiteY32" fmla="*/ 125066 h 149223"/>
                  <a:gd name="connsiteX33" fmla="*/ 87725 w 133254"/>
                  <a:gd name="connsiteY33" fmla="*/ 112893 h 149223"/>
                  <a:gd name="connsiteX34" fmla="*/ 93916 w 133254"/>
                  <a:gd name="connsiteY34" fmla="*/ 96344 h 14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33254" h="149223">
                    <a:moveTo>
                      <a:pt x="125444" y="128966"/>
                    </a:moveTo>
                    <a:cubicBezTo>
                      <a:pt x="127921" y="128966"/>
                      <a:pt x="130587" y="128586"/>
                      <a:pt x="133255" y="127920"/>
                    </a:cubicBezTo>
                    <a:lnTo>
                      <a:pt x="133255" y="145134"/>
                    </a:lnTo>
                    <a:cubicBezTo>
                      <a:pt x="127825" y="146941"/>
                      <a:pt x="123444" y="147797"/>
                      <a:pt x="120015" y="147797"/>
                    </a:cubicBezTo>
                    <a:cubicBezTo>
                      <a:pt x="112300" y="147797"/>
                      <a:pt x="106299" y="146180"/>
                      <a:pt x="102108" y="142852"/>
                    </a:cubicBezTo>
                    <a:cubicBezTo>
                      <a:pt x="97917" y="139523"/>
                      <a:pt x="95535" y="134007"/>
                      <a:pt x="95250" y="126303"/>
                    </a:cubicBezTo>
                    <a:cubicBezTo>
                      <a:pt x="81725" y="141615"/>
                      <a:pt x="64865" y="149224"/>
                      <a:pt x="44482" y="149224"/>
                    </a:cubicBezTo>
                    <a:cubicBezTo>
                      <a:pt x="31337" y="149224"/>
                      <a:pt x="20669" y="145420"/>
                      <a:pt x="12382" y="137906"/>
                    </a:cubicBezTo>
                    <a:cubicBezTo>
                      <a:pt x="4096" y="130392"/>
                      <a:pt x="0" y="120596"/>
                      <a:pt x="0" y="108518"/>
                    </a:cubicBezTo>
                    <a:cubicBezTo>
                      <a:pt x="0" y="96439"/>
                      <a:pt x="3620" y="86358"/>
                      <a:pt x="10763" y="78559"/>
                    </a:cubicBezTo>
                    <a:cubicBezTo>
                      <a:pt x="18002" y="70855"/>
                      <a:pt x="28575" y="66100"/>
                      <a:pt x="42576" y="64293"/>
                    </a:cubicBezTo>
                    <a:lnTo>
                      <a:pt x="82010" y="59442"/>
                    </a:lnTo>
                    <a:cubicBezTo>
                      <a:pt x="86296" y="58872"/>
                      <a:pt x="89440" y="57350"/>
                      <a:pt x="91440" y="54877"/>
                    </a:cubicBezTo>
                    <a:cubicBezTo>
                      <a:pt x="93440" y="52404"/>
                      <a:pt x="94392" y="48410"/>
                      <a:pt x="94392" y="42989"/>
                    </a:cubicBezTo>
                    <a:cubicBezTo>
                      <a:pt x="94392" y="27581"/>
                      <a:pt x="83344" y="19782"/>
                      <a:pt x="61150" y="19782"/>
                    </a:cubicBezTo>
                    <a:cubicBezTo>
                      <a:pt x="51435" y="19782"/>
                      <a:pt x="43910" y="21970"/>
                      <a:pt x="38576" y="26250"/>
                    </a:cubicBezTo>
                    <a:cubicBezTo>
                      <a:pt x="33242" y="30529"/>
                      <a:pt x="30003" y="37472"/>
                      <a:pt x="28670" y="46983"/>
                    </a:cubicBezTo>
                    <a:lnTo>
                      <a:pt x="6762" y="46983"/>
                    </a:lnTo>
                    <a:cubicBezTo>
                      <a:pt x="7144" y="31861"/>
                      <a:pt x="12096" y="20258"/>
                      <a:pt x="21621" y="12174"/>
                    </a:cubicBezTo>
                    <a:cubicBezTo>
                      <a:pt x="31146" y="4090"/>
                      <a:pt x="45244" y="0"/>
                      <a:pt x="63722" y="0"/>
                    </a:cubicBezTo>
                    <a:cubicBezTo>
                      <a:pt x="79534" y="0"/>
                      <a:pt x="92487" y="3329"/>
                      <a:pt x="102489" y="9986"/>
                    </a:cubicBezTo>
                    <a:cubicBezTo>
                      <a:pt x="112490" y="16644"/>
                      <a:pt x="117443" y="26535"/>
                      <a:pt x="117443" y="39660"/>
                    </a:cubicBezTo>
                    <a:lnTo>
                      <a:pt x="117443" y="121072"/>
                    </a:lnTo>
                    <a:cubicBezTo>
                      <a:pt x="117443" y="123450"/>
                      <a:pt x="118110" y="125257"/>
                      <a:pt x="119348" y="126683"/>
                    </a:cubicBezTo>
                    <a:cubicBezTo>
                      <a:pt x="120586" y="128110"/>
                      <a:pt x="122587" y="128871"/>
                      <a:pt x="125253" y="128871"/>
                    </a:cubicBezTo>
                    <a:close/>
                    <a:moveTo>
                      <a:pt x="93916" y="96344"/>
                    </a:moveTo>
                    <a:lnTo>
                      <a:pt x="93916" y="73138"/>
                    </a:lnTo>
                    <a:cubicBezTo>
                      <a:pt x="91726" y="74945"/>
                      <a:pt x="88296" y="76371"/>
                      <a:pt x="83534" y="77418"/>
                    </a:cubicBezTo>
                    <a:cubicBezTo>
                      <a:pt x="78771" y="78464"/>
                      <a:pt x="68009" y="80176"/>
                      <a:pt x="51245" y="82553"/>
                    </a:cubicBezTo>
                    <a:cubicBezTo>
                      <a:pt x="42576" y="83790"/>
                      <a:pt x="36004" y="86263"/>
                      <a:pt x="31432" y="89877"/>
                    </a:cubicBezTo>
                    <a:cubicBezTo>
                      <a:pt x="26861" y="93491"/>
                      <a:pt x="24575" y="98627"/>
                      <a:pt x="24575" y="105284"/>
                    </a:cubicBezTo>
                    <a:cubicBezTo>
                      <a:pt x="24575" y="121452"/>
                      <a:pt x="33147" y="129537"/>
                      <a:pt x="50196" y="129537"/>
                    </a:cubicBezTo>
                    <a:cubicBezTo>
                      <a:pt x="57531" y="129537"/>
                      <a:pt x="64675" y="128015"/>
                      <a:pt x="71438" y="125066"/>
                    </a:cubicBezTo>
                    <a:cubicBezTo>
                      <a:pt x="78200" y="122118"/>
                      <a:pt x="83629" y="118029"/>
                      <a:pt x="87725" y="112893"/>
                    </a:cubicBezTo>
                    <a:cubicBezTo>
                      <a:pt x="91821" y="107757"/>
                      <a:pt x="93916" y="102241"/>
                      <a:pt x="93916" y="96344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7" name="Forma Livre 116">
                <a:extLst>
                  <a:ext uri="{FF2B5EF4-FFF2-40B4-BE49-F238E27FC236}">
                    <a16:creationId xmlns:a16="http://schemas.microsoft.com/office/drawing/2014/main" id="{AC082573-B2D2-6D8D-75BE-3ED08DE2900E}"/>
                  </a:ext>
                </a:extLst>
              </p:cNvPr>
              <p:cNvSpPr/>
              <p:nvPr/>
            </p:nvSpPr>
            <p:spPr>
              <a:xfrm>
                <a:off x="6308407" y="3588517"/>
                <a:ext cx="65627" cy="182226"/>
              </a:xfrm>
              <a:custGeom>
                <a:avLst/>
                <a:gdLst>
                  <a:gd name="connsiteX0" fmla="*/ 65532 w 65627"/>
                  <a:gd name="connsiteY0" fmla="*/ 39279 h 182226"/>
                  <a:gd name="connsiteX1" fmla="*/ 65532 w 65627"/>
                  <a:gd name="connsiteY1" fmla="*/ 58967 h 182226"/>
                  <a:gd name="connsiteX2" fmla="*/ 42863 w 65627"/>
                  <a:gd name="connsiteY2" fmla="*/ 58967 h 182226"/>
                  <a:gd name="connsiteX3" fmla="*/ 42863 w 65627"/>
                  <a:gd name="connsiteY3" fmla="*/ 151126 h 182226"/>
                  <a:gd name="connsiteX4" fmla="*/ 56102 w 65627"/>
                  <a:gd name="connsiteY4" fmla="*/ 161683 h 182226"/>
                  <a:gd name="connsiteX5" fmla="*/ 65532 w 65627"/>
                  <a:gd name="connsiteY5" fmla="*/ 161683 h 182226"/>
                  <a:gd name="connsiteX6" fmla="*/ 65532 w 65627"/>
                  <a:gd name="connsiteY6" fmla="*/ 180324 h 182226"/>
                  <a:gd name="connsiteX7" fmla="*/ 47435 w 65627"/>
                  <a:gd name="connsiteY7" fmla="*/ 182226 h 182226"/>
                  <a:gd name="connsiteX8" fmla="*/ 25718 w 65627"/>
                  <a:gd name="connsiteY8" fmla="*/ 174903 h 182226"/>
                  <a:gd name="connsiteX9" fmla="*/ 19145 w 65627"/>
                  <a:gd name="connsiteY9" fmla="*/ 152838 h 182226"/>
                  <a:gd name="connsiteX10" fmla="*/ 19145 w 65627"/>
                  <a:gd name="connsiteY10" fmla="*/ 59062 h 182226"/>
                  <a:gd name="connsiteX11" fmla="*/ 0 w 65627"/>
                  <a:gd name="connsiteY11" fmla="*/ 59062 h 182226"/>
                  <a:gd name="connsiteX12" fmla="*/ 0 w 65627"/>
                  <a:gd name="connsiteY12" fmla="*/ 39375 h 182226"/>
                  <a:gd name="connsiteX13" fmla="*/ 19145 w 65627"/>
                  <a:gd name="connsiteY13" fmla="*/ 39375 h 182226"/>
                  <a:gd name="connsiteX14" fmla="*/ 19145 w 65627"/>
                  <a:gd name="connsiteY14" fmla="*/ 0 h 182226"/>
                  <a:gd name="connsiteX15" fmla="*/ 42958 w 65627"/>
                  <a:gd name="connsiteY15" fmla="*/ 0 h 182226"/>
                  <a:gd name="connsiteX16" fmla="*/ 42958 w 65627"/>
                  <a:gd name="connsiteY16" fmla="*/ 39375 h 182226"/>
                  <a:gd name="connsiteX17" fmla="*/ 65627 w 65627"/>
                  <a:gd name="connsiteY17" fmla="*/ 39375 h 182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5627" h="182226">
                    <a:moveTo>
                      <a:pt x="65532" y="39279"/>
                    </a:moveTo>
                    <a:lnTo>
                      <a:pt x="65532" y="58967"/>
                    </a:lnTo>
                    <a:lnTo>
                      <a:pt x="42863" y="58967"/>
                    </a:lnTo>
                    <a:lnTo>
                      <a:pt x="42863" y="151126"/>
                    </a:lnTo>
                    <a:cubicBezTo>
                      <a:pt x="42863" y="158164"/>
                      <a:pt x="47244" y="161683"/>
                      <a:pt x="56102" y="161683"/>
                    </a:cubicBezTo>
                    <a:lnTo>
                      <a:pt x="65532" y="161683"/>
                    </a:lnTo>
                    <a:lnTo>
                      <a:pt x="65532" y="180324"/>
                    </a:lnTo>
                    <a:cubicBezTo>
                      <a:pt x="56007" y="181560"/>
                      <a:pt x="50006" y="182226"/>
                      <a:pt x="47435" y="182226"/>
                    </a:cubicBezTo>
                    <a:cubicBezTo>
                      <a:pt x="37338" y="182226"/>
                      <a:pt x="30099" y="179849"/>
                      <a:pt x="25718" y="174903"/>
                    </a:cubicBezTo>
                    <a:cubicBezTo>
                      <a:pt x="21336" y="170052"/>
                      <a:pt x="19145" y="162729"/>
                      <a:pt x="19145" y="152838"/>
                    </a:cubicBezTo>
                    <a:lnTo>
                      <a:pt x="19145" y="59062"/>
                    </a:lnTo>
                    <a:lnTo>
                      <a:pt x="0" y="59062"/>
                    </a:lnTo>
                    <a:lnTo>
                      <a:pt x="0" y="39375"/>
                    </a:lnTo>
                    <a:lnTo>
                      <a:pt x="19145" y="39375"/>
                    </a:lnTo>
                    <a:lnTo>
                      <a:pt x="19145" y="0"/>
                    </a:lnTo>
                    <a:lnTo>
                      <a:pt x="42958" y="0"/>
                    </a:lnTo>
                    <a:lnTo>
                      <a:pt x="42958" y="39375"/>
                    </a:lnTo>
                    <a:lnTo>
                      <a:pt x="65627" y="39375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8" name="Forma Livre 117">
                <a:extLst>
                  <a:ext uri="{FF2B5EF4-FFF2-40B4-BE49-F238E27FC236}">
                    <a16:creationId xmlns:a16="http://schemas.microsoft.com/office/drawing/2014/main" id="{AA474600-B671-1FA2-AB5E-A454B9A3088A}"/>
                  </a:ext>
                </a:extLst>
              </p:cNvPr>
              <p:cNvSpPr/>
              <p:nvPr/>
            </p:nvSpPr>
            <p:spPr>
              <a:xfrm>
                <a:off x="6404419" y="3575202"/>
                <a:ext cx="23717" cy="193543"/>
              </a:xfrm>
              <a:custGeom>
                <a:avLst/>
                <a:gdLst>
                  <a:gd name="connsiteX0" fmla="*/ 0 w 23717"/>
                  <a:gd name="connsiteY0" fmla="*/ 26915 h 193543"/>
                  <a:gd name="connsiteX1" fmla="*/ 0 w 23717"/>
                  <a:gd name="connsiteY1" fmla="*/ 0 h 193543"/>
                  <a:gd name="connsiteX2" fmla="*/ 23717 w 23717"/>
                  <a:gd name="connsiteY2" fmla="*/ 0 h 193543"/>
                  <a:gd name="connsiteX3" fmla="*/ 23717 w 23717"/>
                  <a:gd name="connsiteY3" fmla="*/ 26915 h 193543"/>
                  <a:gd name="connsiteX4" fmla="*/ 0 w 23717"/>
                  <a:gd name="connsiteY4" fmla="*/ 26915 h 193543"/>
                  <a:gd name="connsiteX5" fmla="*/ 0 w 23717"/>
                  <a:gd name="connsiteY5" fmla="*/ 193544 h 193543"/>
                  <a:gd name="connsiteX6" fmla="*/ 0 w 23717"/>
                  <a:gd name="connsiteY6" fmla="*/ 52499 h 193543"/>
                  <a:gd name="connsiteX7" fmla="*/ 23717 w 23717"/>
                  <a:gd name="connsiteY7" fmla="*/ 52499 h 193543"/>
                  <a:gd name="connsiteX8" fmla="*/ 23717 w 23717"/>
                  <a:gd name="connsiteY8" fmla="*/ 193544 h 193543"/>
                  <a:gd name="connsiteX9" fmla="*/ 0 w 23717"/>
                  <a:gd name="connsiteY9" fmla="*/ 193544 h 193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717" h="193543">
                    <a:moveTo>
                      <a:pt x="0" y="26915"/>
                    </a:moveTo>
                    <a:lnTo>
                      <a:pt x="0" y="0"/>
                    </a:lnTo>
                    <a:lnTo>
                      <a:pt x="23717" y="0"/>
                    </a:lnTo>
                    <a:lnTo>
                      <a:pt x="23717" y="26915"/>
                    </a:lnTo>
                    <a:lnTo>
                      <a:pt x="0" y="26915"/>
                    </a:lnTo>
                    <a:close/>
                    <a:moveTo>
                      <a:pt x="0" y="193544"/>
                    </a:moveTo>
                    <a:lnTo>
                      <a:pt x="0" y="52499"/>
                    </a:lnTo>
                    <a:lnTo>
                      <a:pt x="23717" y="52499"/>
                    </a:lnTo>
                    <a:lnTo>
                      <a:pt x="23717" y="193544"/>
                    </a:lnTo>
                    <a:lnTo>
                      <a:pt x="0" y="193544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9" name="Forma Livre 118">
                <a:extLst>
                  <a:ext uri="{FF2B5EF4-FFF2-40B4-BE49-F238E27FC236}">
                    <a16:creationId xmlns:a16="http://schemas.microsoft.com/office/drawing/2014/main" id="{CCCC7D98-1D65-9366-C98A-60271863E60C}"/>
                  </a:ext>
                </a:extLst>
              </p:cNvPr>
              <p:cNvSpPr/>
              <p:nvPr/>
            </p:nvSpPr>
            <p:spPr>
              <a:xfrm>
                <a:off x="6462807" y="3623612"/>
                <a:ext cx="133254" cy="149223"/>
              </a:xfrm>
              <a:custGeom>
                <a:avLst/>
                <a:gdLst>
                  <a:gd name="connsiteX0" fmla="*/ 125444 w 133254"/>
                  <a:gd name="connsiteY0" fmla="*/ 128966 h 149223"/>
                  <a:gd name="connsiteX1" fmla="*/ 133255 w 133254"/>
                  <a:gd name="connsiteY1" fmla="*/ 127920 h 149223"/>
                  <a:gd name="connsiteX2" fmla="*/ 133255 w 133254"/>
                  <a:gd name="connsiteY2" fmla="*/ 145134 h 149223"/>
                  <a:gd name="connsiteX3" fmla="*/ 120015 w 133254"/>
                  <a:gd name="connsiteY3" fmla="*/ 147797 h 149223"/>
                  <a:gd name="connsiteX4" fmla="*/ 102108 w 133254"/>
                  <a:gd name="connsiteY4" fmla="*/ 142852 h 149223"/>
                  <a:gd name="connsiteX5" fmla="*/ 95250 w 133254"/>
                  <a:gd name="connsiteY5" fmla="*/ 126303 h 149223"/>
                  <a:gd name="connsiteX6" fmla="*/ 44482 w 133254"/>
                  <a:gd name="connsiteY6" fmla="*/ 149224 h 149223"/>
                  <a:gd name="connsiteX7" fmla="*/ 12382 w 133254"/>
                  <a:gd name="connsiteY7" fmla="*/ 137906 h 149223"/>
                  <a:gd name="connsiteX8" fmla="*/ 0 w 133254"/>
                  <a:gd name="connsiteY8" fmla="*/ 108518 h 149223"/>
                  <a:gd name="connsiteX9" fmla="*/ 10763 w 133254"/>
                  <a:gd name="connsiteY9" fmla="*/ 78559 h 149223"/>
                  <a:gd name="connsiteX10" fmla="*/ 42576 w 133254"/>
                  <a:gd name="connsiteY10" fmla="*/ 64293 h 149223"/>
                  <a:gd name="connsiteX11" fmla="*/ 82010 w 133254"/>
                  <a:gd name="connsiteY11" fmla="*/ 59442 h 149223"/>
                  <a:gd name="connsiteX12" fmla="*/ 91440 w 133254"/>
                  <a:gd name="connsiteY12" fmla="*/ 54877 h 149223"/>
                  <a:gd name="connsiteX13" fmla="*/ 94392 w 133254"/>
                  <a:gd name="connsiteY13" fmla="*/ 42989 h 149223"/>
                  <a:gd name="connsiteX14" fmla="*/ 61150 w 133254"/>
                  <a:gd name="connsiteY14" fmla="*/ 19782 h 149223"/>
                  <a:gd name="connsiteX15" fmla="*/ 38576 w 133254"/>
                  <a:gd name="connsiteY15" fmla="*/ 26250 h 149223"/>
                  <a:gd name="connsiteX16" fmla="*/ 28766 w 133254"/>
                  <a:gd name="connsiteY16" fmla="*/ 46983 h 149223"/>
                  <a:gd name="connsiteX17" fmla="*/ 6858 w 133254"/>
                  <a:gd name="connsiteY17" fmla="*/ 46983 h 149223"/>
                  <a:gd name="connsiteX18" fmla="*/ 21717 w 133254"/>
                  <a:gd name="connsiteY18" fmla="*/ 12174 h 149223"/>
                  <a:gd name="connsiteX19" fmla="*/ 63818 w 133254"/>
                  <a:gd name="connsiteY19" fmla="*/ 0 h 149223"/>
                  <a:gd name="connsiteX20" fmla="*/ 102584 w 133254"/>
                  <a:gd name="connsiteY20" fmla="*/ 9986 h 149223"/>
                  <a:gd name="connsiteX21" fmla="*/ 117538 w 133254"/>
                  <a:gd name="connsiteY21" fmla="*/ 39660 h 149223"/>
                  <a:gd name="connsiteX22" fmla="*/ 117538 w 133254"/>
                  <a:gd name="connsiteY22" fmla="*/ 121072 h 149223"/>
                  <a:gd name="connsiteX23" fmla="*/ 119443 w 133254"/>
                  <a:gd name="connsiteY23" fmla="*/ 126683 h 149223"/>
                  <a:gd name="connsiteX24" fmla="*/ 125349 w 133254"/>
                  <a:gd name="connsiteY24" fmla="*/ 128871 h 149223"/>
                  <a:gd name="connsiteX25" fmla="*/ 93916 w 133254"/>
                  <a:gd name="connsiteY25" fmla="*/ 96344 h 149223"/>
                  <a:gd name="connsiteX26" fmla="*/ 93916 w 133254"/>
                  <a:gd name="connsiteY26" fmla="*/ 73138 h 149223"/>
                  <a:gd name="connsiteX27" fmla="*/ 83534 w 133254"/>
                  <a:gd name="connsiteY27" fmla="*/ 77418 h 149223"/>
                  <a:gd name="connsiteX28" fmla="*/ 51245 w 133254"/>
                  <a:gd name="connsiteY28" fmla="*/ 82553 h 149223"/>
                  <a:gd name="connsiteX29" fmla="*/ 31432 w 133254"/>
                  <a:gd name="connsiteY29" fmla="*/ 89877 h 149223"/>
                  <a:gd name="connsiteX30" fmla="*/ 24575 w 133254"/>
                  <a:gd name="connsiteY30" fmla="*/ 105284 h 149223"/>
                  <a:gd name="connsiteX31" fmla="*/ 50197 w 133254"/>
                  <a:gd name="connsiteY31" fmla="*/ 129537 h 149223"/>
                  <a:gd name="connsiteX32" fmla="*/ 71438 w 133254"/>
                  <a:gd name="connsiteY32" fmla="*/ 125066 h 149223"/>
                  <a:gd name="connsiteX33" fmla="*/ 87725 w 133254"/>
                  <a:gd name="connsiteY33" fmla="*/ 112893 h 149223"/>
                  <a:gd name="connsiteX34" fmla="*/ 93916 w 133254"/>
                  <a:gd name="connsiteY34" fmla="*/ 96344 h 14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33254" h="149223">
                    <a:moveTo>
                      <a:pt x="125444" y="128966"/>
                    </a:moveTo>
                    <a:cubicBezTo>
                      <a:pt x="127921" y="128966"/>
                      <a:pt x="130587" y="128586"/>
                      <a:pt x="133255" y="127920"/>
                    </a:cubicBezTo>
                    <a:lnTo>
                      <a:pt x="133255" y="145134"/>
                    </a:lnTo>
                    <a:cubicBezTo>
                      <a:pt x="127825" y="146941"/>
                      <a:pt x="123444" y="147797"/>
                      <a:pt x="120015" y="147797"/>
                    </a:cubicBezTo>
                    <a:cubicBezTo>
                      <a:pt x="112300" y="147797"/>
                      <a:pt x="106299" y="146180"/>
                      <a:pt x="102108" y="142852"/>
                    </a:cubicBezTo>
                    <a:cubicBezTo>
                      <a:pt x="97917" y="139523"/>
                      <a:pt x="95535" y="134007"/>
                      <a:pt x="95250" y="126303"/>
                    </a:cubicBezTo>
                    <a:cubicBezTo>
                      <a:pt x="81725" y="141615"/>
                      <a:pt x="64865" y="149224"/>
                      <a:pt x="44482" y="149224"/>
                    </a:cubicBezTo>
                    <a:cubicBezTo>
                      <a:pt x="31337" y="149224"/>
                      <a:pt x="20669" y="145420"/>
                      <a:pt x="12382" y="137906"/>
                    </a:cubicBezTo>
                    <a:cubicBezTo>
                      <a:pt x="4096" y="130392"/>
                      <a:pt x="0" y="120596"/>
                      <a:pt x="0" y="108518"/>
                    </a:cubicBezTo>
                    <a:cubicBezTo>
                      <a:pt x="0" y="96439"/>
                      <a:pt x="3620" y="86358"/>
                      <a:pt x="10763" y="78559"/>
                    </a:cubicBezTo>
                    <a:cubicBezTo>
                      <a:pt x="18002" y="70855"/>
                      <a:pt x="28575" y="66100"/>
                      <a:pt x="42576" y="64293"/>
                    </a:cubicBezTo>
                    <a:lnTo>
                      <a:pt x="82010" y="59442"/>
                    </a:lnTo>
                    <a:cubicBezTo>
                      <a:pt x="86296" y="58872"/>
                      <a:pt x="89440" y="57350"/>
                      <a:pt x="91440" y="54877"/>
                    </a:cubicBezTo>
                    <a:cubicBezTo>
                      <a:pt x="93440" y="52404"/>
                      <a:pt x="94392" y="48410"/>
                      <a:pt x="94392" y="42989"/>
                    </a:cubicBezTo>
                    <a:cubicBezTo>
                      <a:pt x="94392" y="27581"/>
                      <a:pt x="83344" y="19782"/>
                      <a:pt x="61150" y="19782"/>
                    </a:cubicBezTo>
                    <a:cubicBezTo>
                      <a:pt x="51435" y="19782"/>
                      <a:pt x="43910" y="21970"/>
                      <a:pt x="38576" y="26250"/>
                    </a:cubicBezTo>
                    <a:cubicBezTo>
                      <a:pt x="33242" y="30529"/>
                      <a:pt x="30003" y="37472"/>
                      <a:pt x="28766" y="46983"/>
                    </a:cubicBezTo>
                    <a:lnTo>
                      <a:pt x="6858" y="46983"/>
                    </a:lnTo>
                    <a:cubicBezTo>
                      <a:pt x="7239" y="31861"/>
                      <a:pt x="12192" y="20258"/>
                      <a:pt x="21717" y="12174"/>
                    </a:cubicBezTo>
                    <a:cubicBezTo>
                      <a:pt x="31242" y="4090"/>
                      <a:pt x="45339" y="0"/>
                      <a:pt x="63818" y="0"/>
                    </a:cubicBezTo>
                    <a:cubicBezTo>
                      <a:pt x="79629" y="0"/>
                      <a:pt x="92583" y="3329"/>
                      <a:pt x="102584" y="9986"/>
                    </a:cubicBezTo>
                    <a:cubicBezTo>
                      <a:pt x="112586" y="16644"/>
                      <a:pt x="117538" y="26535"/>
                      <a:pt x="117538" y="39660"/>
                    </a:cubicBezTo>
                    <a:lnTo>
                      <a:pt x="117538" y="121072"/>
                    </a:lnTo>
                    <a:cubicBezTo>
                      <a:pt x="117538" y="123450"/>
                      <a:pt x="118205" y="125257"/>
                      <a:pt x="119443" y="126683"/>
                    </a:cubicBezTo>
                    <a:cubicBezTo>
                      <a:pt x="120682" y="128110"/>
                      <a:pt x="122682" y="128871"/>
                      <a:pt x="125349" y="128871"/>
                    </a:cubicBezTo>
                    <a:close/>
                    <a:moveTo>
                      <a:pt x="93916" y="96344"/>
                    </a:moveTo>
                    <a:lnTo>
                      <a:pt x="93916" y="73138"/>
                    </a:lnTo>
                    <a:cubicBezTo>
                      <a:pt x="91726" y="74945"/>
                      <a:pt x="88297" y="76371"/>
                      <a:pt x="83534" y="77418"/>
                    </a:cubicBezTo>
                    <a:cubicBezTo>
                      <a:pt x="78772" y="78464"/>
                      <a:pt x="68009" y="80176"/>
                      <a:pt x="51245" y="82553"/>
                    </a:cubicBezTo>
                    <a:cubicBezTo>
                      <a:pt x="42576" y="83790"/>
                      <a:pt x="36004" y="86263"/>
                      <a:pt x="31432" y="89877"/>
                    </a:cubicBezTo>
                    <a:cubicBezTo>
                      <a:pt x="26861" y="93491"/>
                      <a:pt x="24575" y="98627"/>
                      <a:pt x="24575" y="105284"/>
                    </a:cubicBezTo>
                    <a:cubicBezTo>
                      <a:pt x="24575" y="121452"/>
                      <a:pt x="33147" y="129537"/>
                      <a:pt x="50197" y="129537"/>
                    </a:cubicBezTo>
                    <a:cubicBezTo>
                      <a:pt x="57531" y="129537"/>
                      <a:pt x="64675" y="128015"/>
                      <a:pt x="71438" y="125066"/>
                    </a:cubicBezTo>
                    <a:cubicBezTo>
                      <a:pt x="78200" y="122118"/>
                      <a:pt x="83629" y="118029"/>
                      <a:pt x="87725" y="112893"/>
                    </a:cubicBezTo>
                    <a:cubicBezTo>
                      <a:pt x="91821" y="107757"/>
                      <a:pt x="93916" y="102241"/>
                      <a:pt x="93916" y="96344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0" name="Forma Livre 119">
                <a:extLst>
                  <a:ext uri="{FF2B5EF4-FFF2-40B4-BE49-F238E27FC236}">
                    <a16:creationId xmlns:a16="http://schemas.microsoft.com/office/drawing/2014/main" id="{C1C070DD-E752-D79C-DA64-DA3AF8AC476B}"/>
                  </a:ext>
                </a:extLst>
              </p:cNvPr>
              <p:cNvSpPr/>
              <p:nvPr/>
            </p:nvSpPr>
            <p:spPr>
              <a:xfrm>
                <a:off x="6714934" y="3575297"/>
                <a:ext cx="143065" cy="193544"/>
              </a:xfrm>
              <a:custGeom>
                <a:avLst/>
                <a:gdLst>
                  <a:gd name="connsiteX0" fmla="*/ 26194 w 143065"/>
                  <a:gd name="connsiteY0" fmla="*/ 23111 h 193544"/>
                  <a:gd name="connsiteX1" fmla="*/ 26194 w 143065"/>
                  <a:gd name="connsiteY1" fmla="*/ 82458 h 193544"/>
                  <a:gd name="connsiteX2" fmla="*/ 132302 w 143065"/>
                  <a:gd name="connsiteY2" fmla="*/ 82458 h 193544"/>
                  <a:gd name="connsiteX3" fmla="*/ 132302 w 143065"/>
                  <a:gd name="connsiteY3" fmla="*/ 105665 h 193544"/>
                  <a:gd name="connsiteX4" fmla="*/ 26194 w 143065"/>
                  <a:gd name="connsiteY4" fmla="*/ 105665 h 193544"/>
                  <a:gd name="connsiteX5" fmla="*/ 26194 w 143065"/>
                  <a:gd name="connsiteY5" fmla="*/ 170338 h 193544"/>
                  <a:gd name="connsiteX6" fmla="*/ 143066 w 143065"/>
                  <a:gd name="connsiteY6" fmla="*/ 170338 h 193544"/>
                  <a:gd name="connsiteX7" fmla="*/ 143066 w 143065"/>
                  <a:gd name="connsiteY7" fmla="*/ 193544 h 193544"/>
                  <a:gd name="connsiteX8" fmla="*/ 0 w 143065"/>
                  <a:gd name="connsiteY8" fmla="*/ 193544 h 193544"/>
                  <a:gd name="connsiteX9" fmla="*/ 0 w 143065"/>
                  <a:gd name="connsiteY9" fmla="*/ 0 h 193544"/>
                  <a:gd name="connsiteX10" fmla="*/ 141256 w 143065"/>
                  <a:gd name="connsiteY10" fmla="*/ 0 h 193544"/>
                  <a:gd name="connsiteX11" fmla="*/ 141256 w 143065"/>
                  <a:gd name="connsiteY11" fmla="*/ 23206 h 193544"/>
                  <a:gd name="connsiteX12" fmla="*/ 26194 w 143065"/>
                  <a:gd name="connsiteY12" fmla="*/ 23206 h 193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3065" h="193544">
                    <a:moveTo>
                      <a:pt x="26194" y="23111"/>
                    </a:moveTo>
                    <a:lnTo>
                      <a:pt x="26194" y="82458"/>
                    </a:lnTo>
                    <a:lnTo>
                      <a:pt x="132302" y="82458"/>
                    </a:lnTo>
                    <a:lnTo>
                      <a:pt x="132302" y="105665"/>
                    </a:lnTo>
                    <a:lnTo>
                      <a:pt x="26194" y="105665"/>
                    </a:lnTo>
                    <a:lnTo>
                      <a:pt x="26194" y="170338"/>
                    </a:lnTo>
                    <a:lnTo>
                      <a:pt x="143066" y="170338"/>
                    </a:lnTo>
                    <a:lnTo>
                      <a:pt x="143066" y="193544"/>
                    </a:lnTo>
                    <a:lnTo>
                      <a:pt x="0" y="193544"/>
                    </a:lnTo>
                    <a:lnTo>
                      <a:pt x="0" y="0"/>
                    </a:lnTo>
                    <a:lnTo>
                      <a:pt x="141256" y="0"/>
                    </a:lnTo>
                    <a:lnTo>
                      <a:pt x="141256" y="23206"/>
                    </a:lnTo>
                    <a:lnTo>
                      <a:pt x="26194" y="23206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1" name="Forma Livre 120">
                <a:extLst>
                  <a:ext uri="{FF2B5EF4-FFF2-40B4-BE49-F238E27FC236}">
                    <a16:creationId xmlns:a16="http://schemas.microsoft.com/office/drawing/2014/main" id="{2E36A543-FC1B-68C4-45D8-8E9D9A683245}"/>
                  </a:ext>
                </a:extLst>
              </p:cNvPr>
              <p:cNvSpPr/>
              <p:nvPr/>
            </p:nvSpPr>
            <p:spPr>
              <a:xfrm>
                <a:off x="6887051" y="3623707"/>
                <a:ext cx="116681" cy="149128"/>
              </a:xfrm>
              <a:custGeom>
                <a:avLst/>
                <a:gdLst>
                  <a:gd name="connsiteX0" fmla="*/ 112205 w 116681"/>
                  <a:gd name="connsiteY0" fmla="*/ 44225 h 149128"/>
                  <a:gd name="connsiteX1" fmla="*/ 89249 w 116681"/>
                  <a:gd name="connsiteY1" fmla="*/ 44225 h 149128"/>
                  <a:gd name="connsiteX2" fmla="*/ 80867 w 116681"/>
                  <a:gd name="connsiteY2" fmla="*/ 26535 h 149128"/>
                  <a:gd name="connsiteX3" fmla="*/ 56579 w 116681"/>
                  <a:gd name="connsiteY3" fmla="*/ 20448 h 149128"/>
                  <a:gd name="connsiteX4" fmla="*/ 35623 w 116681"/>
                  <a:gd name="connsiteY4" fmla="*/ 25679 h 149128"/>
                  <a:gd name="connsiteX5" fmla="*/ 27623 w 116681"/>
                  <a:gd name="connsiteY5" fmla="*/ 40326 h 149128"/>
                  <a:gd name="connsiteX6" fmla="*/ 32385 w 116681"/>
                  <a:gd name="connsiteY6" fmla="*/ 51548 h 149128"/>
                  <a:gd name="connsiteX7" fmla="*/ 50864 w 116681"/>
                  <a:gd name="connsiteY7" fmla="*/ 58681 h 149128"/>
                  <a:gd name="connsiteX8" fmla="*/ 78105 w 116681"/>
                  <a:gd name="connsiteY8" fmla="*/ 65434 h 149128"/>
                  <a:gd name="connsiteX9" fmla="*/ 107632 w 116681"/>
                  <a:gd name="connsiteY9" fmla="*/ 79225 h 149128"/>
                  <a:gd name="connsiteX10" fmla="*/ 116681 w 116681"/>
                  <a:gd name="connsiteY10" fmla="*/ 102431 h 149128"/>
                  <a:gd name="connsiteX11" fmla="*/ 109633 w 116681"/>
                  <a:gd name="connsiteY11" fmla="*/ 126874 h 149128"/>
                  <a:gd name="connsiteX12" fmla="*/ 89821 w 116681"/>
                  <a:gd name="connsiteY12" fmla="*/ 143327 h 149128"/>
                  <a:gd name="connsiteX13" fmla="*/ 60484 w 116681"/>
                  <a:gd name="connsiteY13" fmla="*/ 149129 h 149128"/>
                  <a:gd name="connsiteX14" fmla="*/ 0 w 116681"/>
                  <a:gd name="connsiteY14" fmla="*/ 99768 h 149128"/>
                  <a:gd name="connsiteX15" fmla="*/ 22956 w 116681"/>
                  <a:gd name="connsiteY15" fmla="*/ 99768 h 149128"/>
                  <a:gd name="connsiteX16" fmla="*/ 33338 w 116681"/>
                  <a:gd name="connsiteY16" fmla="*/ 121833 h 149128"/>
                  <a:gd name="connsiteX17" fmla="*/ 60198 w 116681"/>
                  <a:gd name="connsiteY17" fmla="*/ 128586 h 149128"/>
                  <a:gd name="connsiteX18" fmla="*/ 83915 w 116681"/>
                  <a:gd name="connsiteY18" fmla="*/ 122689 h 149128"/>
                  <a:gd name="connsiteX19" fmla="*/ 92869 w 116681"/>
                  <a:gd name="connsiteY19" fmla="*/ 106521 h 149128"/>
                  <a:gd name="connsiteX20" fmla="*/ 88964 w 116681"/>
                  <a:gd name="connsiteY20" fmla="*/ 95964 h 149128"/>
                  <a:gd name="connsiteX21" fmla="*/ 79534 w 116681"/>
                  <a:gd name="connsiteY21" fmla="*/ 90352 h 149128"/>
                  <a:gd name="connsiteX22" fmla="*/ 63246 w 116681"/>
                  <a:gd name="connsiteY22" fmla="*/ 85787 h 149128"/>
                  <a:gd name="connsiteX23" fmla="*/ 38671 w 116681"/>
                  <a:gd name="connsiteY23" fmla="*/ 79605 h 149128"/>
                  <a:gd name="connsiteX24" fmla="*/ 13716 w 116681"/>
                  <a:gd name="connsiteY24" fmla="*/ 67907 h 149128"/>
                  <a:gd name="connsiteX25" fmla="*/ 4667 w 116681"/>
                  <a:gd name="connsiteY25" fmla="*/ 45081 h 149128"/>
                  <a:gd name="connsiteX26" fmla="*/ 19526 w 116681"/>
                  <a:gd name="connsiteY26" fmla="*/ 12174 h 149128"/>
                  <a:gd name="connsiteX27" fmla="*/ 58960 w 116681"/>
                  <a:gd name="connsiteY27" fmla="*/ 0 h 149128"/>
                  <a:gd name="connsiteX28" fmla="*/ 97441 w 116681"/>
                  <a:gd name="connsiteY28" fmla="*/ 12174 h 149128"/>
                  <a:gd name="connsiteX29" fmla="*/ 112109 w 116681"/>
                  <a:gd name="connsiteY29" fmla="*/ 44225 h 149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6681" h="149128">
                    <a:moveTo>
                      <a:pt x="112205" y="44225"/>
                    </a:moveTo>
                    <a:lnTo>
                      <a:pt x="89249" y="44225"/>
                    </a:lnTo>
                    <a:cubicBezTo>
                      <a:pt x="89249" y="36521"/>
                      <a:pt x="86487" y="30625"/>
                      <a:pt x="80867" y="26535"/>
                    </a:cubicBezTo>
                    <a:cubicBezTo>
                      <a:pt x="75248" y="22445"/>
                      <a:pt x="67151" y="20448"/>
                      <a:pt x="56579" y="20448"/>
                    </a:cubicBezTo>
                    <a:cubicBezTo>
                      <a:pt x="47911" y="20448"/>
                      <a:pt x="40957" y="22160"/>
                      <a:pt x="35623" y="25679"/>
                    </a:cubicBezTo>
                    <a:cubicBezTo>
                      <a:pt x="30289" y="29198"/>
                      <a:pt x="27623" y="34049"/>
                      <a:pt x="27623" y="40326"/>
                    </a:cubicBezTo>
                    <a:cubicBezTo>
                      <a:pt x="27623" y="45176"/>
                      <a:pt x="29242" y="48885"/>
                      <a:pt x="32385" y="51548"/>
                    </a:cubicBezTo>
                    <a:cubicBezTo>
                      <a:pt x="35529" y="54116"/>
                      <a:pt x="41720" y="56494"/>
                      <a:pt x="50864" y="58681"/>
                    </a:cubicBezTo>
                    <a:lnTo>
                      <a:pt x="78105" y="65434"/>
                    </a:lnTo>
                    <a:cubicBezTo>
                      <a:pt x="91821" y="68858"/>
                      <a:pt x="101632" y="73423"/>
                      <a:pt x="107632" y="79225"/>
                    </a:cubicBezTo>
                    <a:cubicBezTo>
                      <a:pt x="113633" y="85026"/>
                      <a:pt x="116681" y="92730"/>
                      <a:pt x="116681" y="102431"/>
                    </a:cubicBezTo>
                    <a:cubicBezTo>
                      <a:pt x="116681" y="111561"/>
                      <a:pt x="114300" y="119740"/>
                      <a:pt x="109633" y="126874"/>
                    </a:cubicBezTo>
                    <a:cubicBezTo>
                      <a:pt x="104966" y="134007"/>
                      <a:pt x="98298" y="139428"/>
                      <a:pt x="89821" y="143327"/>
                    </a:cubicBezTo>
                    <a:cubicBezTo>
                      <a:pt x="81344" y="147227"/>
                      <a:pt x="71533" y="149129"/>
                      <a:pt x="60484" y="149129"/>
                    </a:cubicBezTo>
                    <a:cubicBezTo>
                      <a:pt x="20860" y="149129"/>
                      <a:pt x="762" y="132675"/>
                      <a:pt x="0" y="99768"/>
                    </a:cubicBezTo>
                    <a:lnTo>
                      <a:pt x="22956" y="99768"/>
                    </a:lnTo>
                    <a:cubicBezTo>
                      <a:pt x="23527" y="110040"/>
                      <a:pt x="26956" y="117363"/>
                      <a:pt x="33338" y="121833"/>
                    </a:cubicBezTo>
                    <a:cubicBezTo>
                      <a:pt x="39719" y="126303"/>
                      <a:pt x="48673" y="128586"/>
                      <a:pt x="60198" y="128586"/>
                    </a:cubicBezTo>
                    <a:cubicBezTo>
                      <a:pt x="70104" y="128586"/>
                      <a:pt x="78010" y="126588"/>
                      <a:pt x="83915" y="122689"/>
                    </a:cubicBezTo>
                    <a:cubicBezTo>
                      <a:pt x="89821" y="118694"/>
                      <a:pt x="92869" y="113368"/>
                      <a:pt x="92869" y="106521"/>
                    </a:cubicBezTo>
                    <a:cubicBezTo>
                      <a:pt x="92869" y="102051"/>
                      <a:pt x="91535" y="98532"/>
                      <a:pt x="88964" y="95964"/>
                    </a:cubicBezTo>
                    <a:cubicBezTo>
                      <a:pt x="86392" y="93491"/>
                      <a:pt x="83248" y="91589"/>
                      <a:pt x="79534" y="90352"/>
                    </a:cubicBezTo>
                    <a:cubicBezTo>
                      <a:pt x="75819" y="89116"/>
                      <a:pt x="70390" y="87594"/>
                      <a:pt x="63246" y="85787"/>
                    </a:cubicBezTo>
                    <a:lnTo>
                      <a:pt x="38671" y="79605"/>
                    </a:lnTo>
                    <a:cubicBezTo>
                      <a:pt x="28004" y="77132"/>
                      <a:pt x="19717" y="73233"/>
                      <a:pt x="13716" y="67907"/>
                    </a:cubicBezTo>
                    <a:cubicBezTo>
                      <a:pt x="7715" y="62581"/>
                      <a:pt x="4667" y="54972"/>
                      <a:pt x="4667" y="45081"/>
                    </a:cubicBezTo>
                    <a:cubicBezTo>
                      <a:pt x="4667" y="31195"/>
                      <a:pt x="9620" y="20258"/>
                      <a:pt x="19526" y="12174"/>
                    </a:cubicBezTo>
                    <a:cubicBezTo>
                      <a:pt x="29433" y="4090"/>
                      <a:pt x="42577" y="0"/>
                      <a:pt x="58960" y="0"/>
                    </a:cubicBezTo>
                    <a:cubicBezTo>
                      <a:pt x="75343" y="0"/>
                      <a:pt x="88297" y="3995"/>
                      <a:pt x="97441" y="12174"/>
                    </a:cubicBezTo>
                    <a:cubicBezTo>
                      <a:pt x="106585" y="20353"/>
                      <a:pt x="111443" y="30910"/>
                      <a:pt x="112109" y="44225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2" name="Forma Livre 121">
                <a:extLst>
                  <a:ext uri="{FF2B5EF4-FFF2-40B4-BE49-F238E27FC236}">
                    <a16:creationId xmlns:a16="http://schemas.microsoft.com/office/drawing/2014/main" id="{1B7BD3B8-FF5C-023C-16FE-7B51553E7231}"/>
                  </a:ext>
                </a:extLst>
              </p:cNvPr>
              <p:cNvSpPr/>
              <p:nvPr/>
            </p:nvSpPr>
            <p:spPr>
              <a:xfrm>
                <a:off x="7024116" y="3588517"/>
                <a:ext cx="65627" cy="182226"/>
              </a:xfrm>
              <a:custGeom>
                <a:avLst/>
                <a:gdLst>
                  <a:gd name="connsiteX0" fmla="*/ 65532 w 65627"/>
                  <a:gd name="connsiteY0" fmla="*/ 39279 h 182226"/>
                  <a:gd name="connsiteX1" fmla="*/ 65532 w 65627"/>
                  <a:gd name="connsiteY1" fmla="*/ 58967 h 182226"/>
                  <a:gd name="connsiteX2" fmla="*/ 42863 w 65627"/>
                  <a:gd name="connsiteY2" fmla="*/ 58967 h 182226"/>
                  <a:gd name="connsiteX3" fmla="*/ 42863 w 65627"/>
                  <a:gd name="connsiteY3" fmla="*/ 151126 h 182226"/>
                  <a:gd name="connsiteX4" fmla="*/ 56102 w 65627"/>
                  <a:gd name="connsiteY4" fmla="*/ 161683 h 182226"/>
                  <a:gd name="connsiteX5" fmla="*/ 65532 w 65627"/>
                  <a:gd name="connsiteY5" fmla="*/ 161683 h 182226"/>
                  <a:gd name="connsiteX6" fmla="*/ 65532 w 65627"/>
                  <a:gd name="connsiteY6" fmla="*/ 180324 h 182226"/>
                  <a:gd name="connsiteX7" fmla="*/ 47434 w 65627"/>
                  <a:gd name="connsiteY7" fmla="*/ 182226 h 182226"/>
                  <a:gd name="connsiteX8" fmla="*/ 25718 w 65627"/>
                  <a:gd name="connsiteY8" fmla="*/ 174903 h 182226"/>
                  <a:gd name="connsiteX9" fmla="*/ 19145 w 65627"/>
                  <a:gd name="connsiteY9" fmla="*/ 152838 h 182226"/>
                  <a:gd name="connsiteX10" fmla="*/ 19145 w 65627"/>
                  <a:gd name="connsiteY10" fmla="*/ 59062 h 182226"/>
                  <a:gd name="connsiteX11" fmla="*/ 0 w 65627"/>
                  <a:gd name="connsiteY11" fmla="*/ 59062 h 182226"/>
                  <a:gd name="connsiteX12" fmla="*/ 0 w 65627"/>
                  <a:gd name="connsiteY12" fmla="*/ 39375 h 182226"/>
                  <a:gd name="connsiteX13" fmla="*/ 19145 w 65627"/>
                  <a:gd name="connsiteY13" fmla="*/ 39375 h 182226"/>
                  <a:gd name="connsiteX14" fmla="*/ 19145 w 65627"/>
                  <a:gd name="connsiteY14" fmla="*/ 0 h 182226"/>
                  <a:gd name="connsiteX15" fmla="*/ 42958 w 65627"/>
                  <a:gd name="connsiteY15" fmla="*/ 0 h 182226"/>
                  <a:gd name="connsiteX16" fmla="*/ 42958 w 65627"/>
                  <a:gd name="connsiteY16" fmla="*/ 39375 h 182226"/>
                  <a:gd name="connsiteX17" fmla="*/ 65627 w 65627"/>
                  <a:gd name="connsiteY17" fmla="*/ 39375 h 182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5627" h="182226">
                    <a:moveTo>
                      <a:pt x="65532" y="39279"/>
                    </a:moveTo>
                    <a:lnTo>
                      <a:pt x="65532" y="58967"/>
                    </a:lnTo>
                    <a:lnTo>
                      <a:pt x="42863" y="58967"/>
                    </a:lnTo>
                    <a:lnTo>
                      <a:pt x="42863" y="151126"/>
                    </a:lnTo>
                    <a:cubicBezTo>
                      <a:pt x="42863" y="158164"/>
                      <a:pt x="47244" y="161683"/>
                      <a:pt x="56102" y="161683"/>
                    </a:cubicBezTo>
                    <a:lnTo>
                      <a:pt x="65532" y="161683"/>
                    </a:lnTo>
                    <a:lnTo>
                      <a:pt x="65532" y="180324"/>
                    </a:lnTo>
                    <a:cubicBezTo>
                      <a:pt x="56007" y="181560"/>
                      <a:pt x="50006" y="182226"/>
                      <a:pt x="47434" y="182226"/>
                    </a:cubicBezTo>
                    <a:cubicBezTo>
                      <a:pt x="37338" y="182226"/>
                      <a:pt x="30099" y="179849"/>
                      <a:pt x="25718" y="174903"/>
                    </a:cubicBezTo>
                    <a:cubicBezTo>
                      <a:pt x="21336" y="170052"/>
                      <a:pt x="19145" y="162729"/>
                      <a:pt x="19145" y="152838"/>
                    </a:cubicBezTo>
                    <a:lnTo>
                      <a:pt x="19145" y="59062"/>
                    </a:lnTo>
                    <a:lnTo>
                      <a:pt x="0" y="59062"/>
                    </a:lnTo>
                    <a:lnTo>
                      <a:pt x="0" y="39375"/>
                    </a:lnTo>
                    <a:lnTo>
                      <a:pt x="19145" y="39375"/>
                    </a:lnTo>
                    <a:lnTo>
                      <a:pt x="19145" y="0"/>
                    </a:lnTo>
                    <a:lnTo>
                      <a:pt x="42958" y="0"/>
                    </a:lnTo>
                    <a:lnTo>
                      <a:pt x="42958" y="39375"/>
                    </a:lnTo>
                    <a:lnTo>
                      <a:pt x="65627" y="39375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3" name="Forma Livre 122">
                <a:extLst>
                  <a:ext uri="{FF2B5EF4-FFF2-40B4-BE49-F238E27FC236}">
                    <a16:creationId xmlns:a16="http://schemas.microsoft.com/office/drawing/2014/main" id="{AF18CE42-03BC-7FB8-3033-2E21287CF449}"/>
                  </a:ext>
                </a:extLst>
              </p:cNvPr>
              <p:cNvSpPr/>
              <p:nvPr/>
            </p:nvSpPr>
            <p:spPr>
              <a:xfrm>
                <a:off x="7122890" y="3623802"/>
                <a:ext cx="68865" cy="145039"/>
              </a:xfrm>
              <a:custGeom>
                <a:avLst/>
                <a:gdLst>
                  <a:gd name="connsiteX0" fmla="*/ 23717 w 68865"/>
                  <a:gd name="connsiteY0" fmla="*/ 64388 h 145039"/>
                  <a:gd name="connsiteX1" fmla="*/ 23717 w 68865"/>
                  <a:gd name="connsiteY1" fmla="*/ 145039 h 145039"/>
                  <a:gd name="connsiteX2" fmla="*/ 0 w 68865"/>
                  <a:gd name="connsiteY2" fmla="*/ 145039 h 145039"/>
                  <a:gd name="connsiteX3" fmla="*/ 0 w 68865"/>
                  <a:gd name="connsiteY3" fmla="*/ 3995 h 145039"/>
                  <a:gd name="connsiteX4" fmla="*/ 22384 w 68865"/>
                  <a:gd name="connsiteY4" fmla="*/ 3995 h 145039"/>
                  <a:gd name="connsiteX5" fmla="*/ 22384 w 68865"/>
                  <a:gd name="connsiteY5" fmla="*/ 27486 h 145039"/>
                  <a:gd name="connsiteX6" fmla="*/ 22955 w 68865"/>
                  <a:gd name="connsiteY6" fmla="*/ 27486 h 145039"/>
                  <a:gd name="connsiteX7" fmla="*/ 40100 w 68865"/>
                  <a:gd name="connsiteY7" fmla="*/ 7133 h 145039"/>
                  <a:gd name="connsiteX8" fmla="*/ 62675 w 68865"/>
                  <a:gd name="connsiteY8" fmla="*/ 0 h 145039"/>
                  <a:gd name="connsiteX9" fmla="*/ 68866 w 68865"/>
                  <a:gd name="connsiteY9" fmla="*/ 761 h 145039"/>
                  <a:gd name="connsiteX10" fmla="*/ 68866 w 68865"/>
                  <a:gd name="connsiteY10" fmla="*/ 25299 h 145039"/>
                  <a:gd name="connsiteX11" fmla="*/ 59722 w 68865"/>
                  <a:gd name="connsiteY11" fmla="*/ 25299 h 145039"/>
                  <a:gd name="connsiteX12" fmla="*/ 42577 w 68865"/>
                  <a:gd name="connsiteY12" fmla="*/ 29483 h 145039"/>
                  <a:gd name="connsiteX13" fmla="*/ 29051 w 68865"/>
                  <a:gd name="connsiteY13" fmla="*/ 42418 h 145039"/>
                  <a:gd name="connsiteX14" fmla="*/ 23813 w 68865"/>
                  <a:gd name="connsiteY14" fmla="*/ 64388 h 145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8865" h="145039">
                    <a:moveTo>
                      <a:pt x="23717" y="64388"/>
                    </a:moveTo>
                    <a:lnTo>
                      <a:pt x="23717" y="145039"/>
                    </a:lnTo>
                    <a:lnTo>
                      <a:pt x="0" y="145039"/>
                    </a:lnTo>
                    <a:lnTo>
                      <a:pt x="0" y="3995"/>
                    </a:lnTo>
                    <a:lnTo>
                      <a:pt x="22384" y="3995"/>
                    </a:lnTo>
                    <a:lnTo>
                      <a:pt x="22384" y="27486"/>
                    </a:lnTo>
                    <a:lnTo>
                      <a:pt x="22955" y="27486"/>
                    </a:lnTo>
                    <a:cubicBezTo>
                      <a:pt x="28004" y="18641"/>
                      <a:pt x="33718" y="11888"/>
                      <a:pt x="40100" y="7133"/>
                    </a:cubicBezTo>
                    <a:cubicBezTo>
                      <a:pt x="46482" y="2378"/>
                      <a:pt x="54007" y="0"/>
                      <a:pt x="62675" y="0"/>
                    </a:cubicBezTo>
                    <a:cubicBezTo>
                      <a:pt x="65341" y="0"/>
                      <a:pt x="67437" y="285"/>
                      <a:pt x="68866" y="761"/>
                    </a:cubicBezTo>
                    <a:lnTo>
                      <a:pt x="68866" y="25299"/>
                    </a:lnTo>
                    <a:lnTo>
                      <a:pt x="59722" y="25299"/>
                    </a:lnTo>
                    <a:cubicBezTo>
                      <a:pt x="53816" y="25299"/>
                      <a:pt x="48101" y="26725"/>
                      <a:pt x="42577" y="29483"/>
                    </a:cubicBezTo>
                    <a:cubicBezTo>
                      <a:pt x="37052" y="32241"/>
                      <a:pt x="32575" y="36616"/>
                      <a:pt x="29051" y="42418"/>
                    </a:cubicBezTo>
                    <a:cubicBezTo>
                      <a:pt x="25527" y="48219"/>
                      <a:pt x="23813" y="55543"/>
                      <a:pt x="23813" y="64388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4" name="Forma Livre 123">
                <a:extLst>
                  <a:ext uri="{FF2B5EF4-FFF2-40B4-BE49-F238E27FC236}">
                    <a16:creationId xmlns:a16="http://schemas.microsoft.com/office/drawing/2014/main" id="{76DAB397-7BA1-8AAC-4BDD-89525C87D36D}"/>
                  </a:ext>
                </a:extLst>
              </p:cNvPr>
              <p:cNvSpPr/>
              <p:nvPr/>
            </p:nvSpPr>
            <p:spPr>
              <a:xfrm>
                <a:off x="7221092" y="3627797"/>
                <a:ext cx="113633" cy="145039"/>
              </a:xfrm>
              <a:custGeom>
                <a:avLst/>
                <a:gdLst>
                  <a:gd name="connsiteX0" fmla="*/ 51054 w 113633"/>
                  <a:gd name="connsiteY0" fmla="*/ 124496 h 145039"/>
                  <a:gd name="connsiteX1" fmla="*/ 79629 w 113633"/>
                  <a:gd name="connsiteY1" fmla="*/ 111561 h 145039"/>
                  <a:gd name="connsiteX2" fmla="*/ 89916 w 113633"/>
                  <a:gd name="connsiteY2" fmla="*/ 76276 h 145039"/>
                  <a:gd name="connsiteX3" fmla="*/ 89916 w 113633"/>
                  <a:gd name="connsiteY3" fmla="*/ 0 h 145039"/>
                  <a:gd name="connsiteX4" fmla="*/ 113633 w 113633"/>
                  <a:gd name="connsiteY4" fmla="*/ 0 h 145039"/>
                  <a:gd name="connsiteX5" fmla="*/ 113633 w 113633"/>
                  <a:gd name="connsiteY5" fmla="*/ 141045 h 145039"/>
                  <a:gd name="connsiteX6" fmla="*/ 91250 w 113633"/>
                  <a:gd name="connsiteY6" fmla="*/ 141045 h 145039"/>
                  <a:gd name="connsiteX7" fmla="*/ 91250 w 113633"/>
                  <a:gd name="connsiteY7" fmla="*/ 120596 h 145039"/>
                  <a:gd name="connsiteX8" fmla="*/ 90678 w 113633"/>
                  <a:gd name="connsiteY8" fmla="*/ 120026 h 145039"/>
                  <a:gd name="connsiteX9" fmla="*/ 72295 w 113633"/>
                  <a:gd name="connsiteY9" fmla="*/ 139142 h 145039"/>
                  <a:gd name="connsiteX10" fmla="*/ 45815 w 113633"/>
                  <a:gd name="connsiteY10" fmla="*/ 145039 h 145039"/>
                  <a:gd name="connsiteX11" fmla="*/ 12382 w 113633"/>
                  <a:gd name="connsiteY11" fmla="*/ 133626 h 145039"/>
                  <a:gd name="connsiteX12" fmla="*/ 0 w 113633"/>
                  <a:gd name="connsiteY12" fmla="*/ 102241 h 145039"/>
                  <a:gd name="connsiteX13" fmla="*/ 0 w 113633"/>
                  <a:gd name="connsiteY13" fmla="*/ 95 h 145039"/>
                  <a:gd name="connsiteX14" fmla="*/ 23717 w 113633"/>
                  <a:gd name="connsiteY14" fmla="*/ 95 h 145039"/>
                  <a:gd name="connsiteX15" fmla="*/ 23717 w 113633"/>
                  <a:gd name="connsiteY15" fmla="*/ 94727 h 145039"/>
                  <a:gd name="connsiteX16" fmla="*/ 30766 w 113633"/>
                  <a:gd name="connsiteY16" fmla="*/ 116697 h 145039"/>
                  <a:gd name="connsiteX17" fmla="*/ 51054 w 113633"/>
                  <a:gd name="connsiteY17" fmla="*/ 124686 h 145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3633" h="145039">
                    <a:moveTo>
                      <a:pt x="51054" y="124496"/>
                    </a:moveTo>
                    <a:cubicBezTo>
                      <a:pt x="63341" y="124496"/>
                      <a:pt x="72866" y="120216"/>
                      <a:pt x="79629" y="111561"/>
                    </a:cubicBezTo>
                    <a:cubicBezTo>
                      <a:pt x="86487" y="102906"/>
                      <a:pt x="89916" y="91208"/>
                      <a:pt x="89916" y="76276"/>
                    </a:cubicBezTo>
                    <a:lnTo>
                      <a:pt x="89916" y="0"/>
                    </a:lnTo>
                    <a:lnTo>
                      <a:pt x="113633" y="0"/>
                    </a:lnTo>
                    <a:lnTo>
                      <a:pt x="113633" y="141045"/>
                    </a:lnTo>
                    <a:lnTo>
                      <a:pt x="91250" y="141045"/>
                    </a:lnTo>
                    <a:lnTo>
                      <a:pt x="91250" y="120596"/>
                    </a:lnTo>
                    <a:lnTo>
                      <a:pt x="90678" y="120026"/>
                    </a:lnTo>
                    <a:cubicBezTo>
                      <a:pt x="85249" y="128871"/>
                      <a:pt x="79153" y="135243"/>
                      <a:pt x="72295" y="139142"/>
                    </a:cubicBezTo>
                    <a:cubicBezTo>
                      <a:pt x="65437" y="143137"/>
                      <a:pt x="56674" y="145039"/>
                      <a:pt x="45815" y="145039"/>
                    </a:cubicBezTo>
                    <a:cubicBezTo>
                      <a:pt x="31814" y="145039"/>
                      <a:pt x="20574" y="141235"/>
                      <a:pt x="12382" y="133626"/>
                    </a:cubicBezTo>
                    <a:cubicBezTo>
                      <a:pt x="4096" y="126018"/>
                      <a:pt x="0" y="115556"/>
                      <a:pt x="0" y="102241"/>
                    </a:cubicBezTo>
                    <a:lnTo>
                      <a:pt x="0" y="95"/>
                    </a:lnTo>
                    <a:lnTo>
                      <a:pt x="23717" y="95"/>
                    </a:lnTo>
                    <a:lnTo>
                      <a:pt x="23717" y="94727"/>
                    </a:lnTo>
                    <a:cubicBezTo>
                      <a:pt x="23717" y="104048"/>
                      <a:pt x="26098" y="111371"/>
                      <a:pt x="30766" y="116697"/>
                    </a:cubicBezTo>
                    <a:cubicBezTo>
                      <a:pt x="35433" y="122023"/>
                      <a:pt x="42196" y="124686"/>
                      <a:pt x="51054" y="124686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5" name="Forma Livre 124">
                <a:extLst>
                  <a:ext uri="{FF2B5EF4-FFF2-40B4-BE49-F238E27FC236}">
                    <a16:creationId xmlns:a16="http://schemas.microsoft.com/office/drawing/2014/main" id="{3EC4841E-077A-BAB5-897E-F1FA4B728724}"/>
                  </a:ext>
                </a:extLst>
              </p:cNvPr>
              <p:cNvSpPr/>
              <p:nvPr/>
            </p:nvSpPr>
            <p:spPr>
              <a:xfrm>
                <a:off x="7363491" y="3588517"/>
                <a:ext cx="65627" cy="182226"/>
              </a:xfrm>
              <a:custGeom>
                <a:avLst/>
                <a:gdLst>
                  <a:gd name="connsiteX0" fmla="*/ 65532 w 65627"/>
                  <a:gd name="connsiteY0" fmla="*/ 39279 h 182226"/>
                  <a:gd name="connsiteX1" fmla="*/ 65532 w 65627"/>
                  <a:gd name="connsiteY1" fmla="*/ 58967 h 182226"/>
                  <a:gd name="connsiteX2" fmla="*/ 42863 w 65627"/>
                  <a:gd name="connsiteY2" fmla="*/ 58967 h 182226"/>
                  <a:gd name="connsiteX3" fmla="*/ 42863 w 65627"/>
                  <a:gd name="connsiteY3" fmla="*/ 151126 h 182226"/>
                  <a:gd name="connsiteX4" fmla="*/ 56102 w 65627"/>
                  <a:gd name="connsiteY4" fmla="*/ 161683 h 182226"/>
                  <a:gd name="connsiteX5" fmla="*/ 65532 w 65627"/>
                  <a:gd name="connsiteY5" fmla="*/ 161683 h 182226"/>
                  <a:gd name="connsiteX6" fmla="*/ 65532 w 65627"/>
                  <a:gd name="connsiteY6" fmla="*/ 180324 h 182226"/>
                  <a:gd name="connsiteX7" fmla="*/ 47434 w 65627"/>
                  <a:gd name="connsiteY7" fmla="*/ 182226 h 182226"/>
                  <a:gd name="connsiteX8" fmla="*/ 25718 w 65627"/>
                  <a:gd name="connsiteY8" fmla="*/ 174903 h 182226"/>
                  <a:gd name="connsiteX9" fmla="*/ 19145 w 65627"/>
                  <a:gd name="connsiteY9" fmla="*/ 152838 h 182226"/>
                  <a:gd name="connsiteX10" fmla="*/ 19145 w 65627"/>
                  <a:gd name="connsiteY10" fmla="*/ 59062 h 182226"/>
                  <a:gd name="connsiteX11" fmla="*/ 0 w 65627"/>
                  <a:gd name="connsiteY11" fmla="*/ 59062 h 182226"/>
                  <a:gd name="connsiteX12" fmla="*/ 0 w 65627"/>
                  <a:gd name="connsiteY12" fmla="*/ 39375 h 182226"/>
                  <a:gd name="connsiteX13" fmla="*/ 19145 w 65627"/>
                  <a:gd name="connsiteY13" fmla="*/ 39375 h 182226"/>
                  <a:gd name="connsiteX14" fmla="*/ 19145 w 65627"/>
                  <a:gd name="connsiteY14" fmla="*/ 0 h 182226"/>
                  <a:gd name="connsiteX15" fmla="*/ 42958 w 65627"/>
                  <a:gd name="connsiteY15" fmla="*/ 0 h 182226"/>
                  <a:gd name="connsiteX16" fmla="*/ 42958 w 65627"/>
                  <a:gd name="connsiteY16" fmla="*/ 39375 h 182226"/>
                  <a:gd name="connsiteX17" fmla="*/ 65627 w 65627"/>
                  <a:gd name="connsiteY17" fmla="*/ 39375 h 182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5627" h="182226">
                    <a:moveTo>
                      <a:pt x="65532" y="39279"/>
                    </a:moveTo>
                    <a:lnTo>
                      <a:pt x="65532" y="58967"/>
                    </a:lnTo>
                    <a:lnTo>
                      <a:pt x="42863" y="58967"/>
                    </a:lnTo>
                    <a:lnTo>
                      <a:pt x="42863" y="151126"/>
                    </a:lnTo>
                    <a:cubicBezTo>
                      <a:pt x="42863" y="158164"/>
                      <a:pt x="47244" y="161683"/>
                      <a:pt x="56102" y="161683"/>
                    </a:cubicBezTo>
                    <a:lnTo>
                      <a:pt x="65532" y="161683"/>
                    </a:lnTo>
                    <a:lnTo>
                      <a:pt x="65532" y="180324"/>
                    </a:lnTo>
                    <a:cubicBezTo>
                      <a:pt x="56007" y="181560"/>
                      <a:pt x="50006" y="182226"/>
                      <a:pt x="47434" y="182226"/>
                    </a:cubicBezTo>
                    <a:cubicBezTo>
                      <a:pt x="37338" y="182226"/>
                      <a:pt x="30099" y="179849"/>
                      <a:pt x="25718" y="174903"/>
                    </a:cubicBezTo>
                    <a:cubicBezTo>
                      <a:pt x="21336" y="170052"/>
                      <a:pt x="19145" y="162729"/>
                      <a:pt x="19145" y="152838"/>
                    </a:cubicBezTo>
                    <a:lnTo>
                      <a:pt x="19145" y="59062"/>
                    </a:lnTo>
                    <a:lnTo>
                      <a:pt x="0" y="59062"/>
                    </a:lnTo>
                    <a:lnTo>
                      <a:pt x="0" y="39375"/>
                    </a:lnTo>
                    <a:lnTo>
                      <a:pt x="19145" y="39375"/>
                    </a:lnTo>
                    <a:lnTo>
                      <a:pt x="19145" y="0"/>
                    </a:lnTo>
                    <a:lnTo>
                      <a:pt x="42958" y="0"/>
                    </a:lnTo>
                    <a:lnTo>
                      <a:pt x="42958" y="39375"/>
                    </a:lnTo>
                    <a:lnTo>
                      <a:pt x="65627" y="39375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6" name="Forma Livre 125">
                <a:extLst>
                  <a:ext uri="{FF2B5EF4-FFF2-40B4-BE49-F238E27FC236}">
                    <a16:creationId xmlns:a16="http://schemas.microsoft.com/office/drawing/2014/main" id="{D3BD503E-ADA1-47CA-0CBF-CE782042D08C}"/>
                  </a:ext>
                </a:extLst>
              </p:cNvPr>
              <p:cNvSpPr/>
              <p:nvPr/>
            </p:nvSpPr>
            <p:spPr>
              <a:xfrm>
                <a:off x="7459789" y="3627797"/>
                <a:ext cx="113633" cy="145039"/>
              </a:xfrm>
              <a:custGeom>
                <a:avLst/>
                <a:gdLst>
                  <a:gd name="connsiteX0" fmla="*/ 51054 w 113633"/>
                  <a:gd name="connsiteY0" fmla="*/ 124496 h 145039"/>
                  <a:gd name="connsiteX1" fmla="*/ 79629 w 113633"/>
                  <a:gd name="connsiteY1" fmla="*/ 111561 h 145039"/>
                  <a:gd name="connsiteX2" fmla="*/ 89916 w 113633"/>
                  <a:gd name="connsiteY2" fmla="*/ 76276 h 145039"/>
                  <a:gd name="connsiteX3" fmla="*/ 89916 w 113633"/>
                  <a:gd name="connsiteY3" fmla="*/ 0 h 145039"/>
                  <a:gd name="connsiteX4" fmla="*/ 113633 w 113633"/>
                  <a:gd name="connsiteY4" fmla="*/ 0 h 145039"/>
                  <a:gd name="connsiteX5" fmla="*/ 113633 w 113633"/>
                  <a:gd name="connsiteY5" fmla="*/ 141045 h 145039"/>
                  <a:gd name="connsiteX6" fmla="*/ 91250 w 113633"/>
                  <a:gd name="connsiteY6" fmla="*/ 141045 h 145039"/>
                  <a:gd name="connsiteX7" fmla="*/ 91250 w 113633"/>
                  <a:gd name="connsiteY7" fmla="*/ 120596 h 145039"/>
                  <a:gd name="connsiteX8" fmla="*/ 90678 w 113633"/>
                  <a:gd name="connsiteY8" fmla="*/ 120026 h 145039"/>
                  <a:gd name="connsiteX9" fmla="*/ 72295 w 113633"/>
                  <a:gd name="connsiteY9" fmla="*/ 139142 h 145039"/>
                  <a:gd name="connsiteX10" fmla="*/ 45815 w 113633"/>
                  <a:gd name="connsiteY10" fmla="*/ 145039 h 145039"/>
                  <a:gd name="connsiteX11" fmla="*/ 12382 w 113633"/>
                  <a:gd name="connsiteY11" fmla="*/ 133626 h 145039"/>
                  <a:gd name="connsiteX12" fmla="*/ 0 w 113633"/>
                  <a:gd name="connsiteY12" fmla="*/ 102241 h 145039"/>
                  <a:gd name="connsiteX13" fmla="*/ 0 w 113633"/>
                  <a:gd name="connsiteY13" fmla="*/ 95 h 145039"/>
                  <a:gd name="connsiteX14" fmla="*/ 23717 w 113633"/>
                  <a:gd name="connsiteY14" fmla="*/ 95 h 145039"/>
                  <a:gd name="connsiteX15" fmla="*/ 23717 w 113633"/>
                  <a:gd name="connsiteY15" fmla="*/ 94727 h 145039"/>
                  <a:gd name="connsiteX16" fmla="*/ 30766 w 113633"/>
                  <a:gd name="connsiteY16" fmla="*/ 116697 h 145039"/>
                  <a:gd name="connsiteX17" fmla="*/ 51054 w 113633"/>
                  <a:gd name="connsiteY17" fmla="*/ 124686 h 145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3633" h="145039">
                    <a:moveTo>
                      <a:pt x="51054" y="124496"/>
                    </a:moveTo>
                    <a:cubicBezTo>
                      <a:pt x="63341" y="124496"/>
                      <a:pt x="72866" y="120216"/>
                      <a:pt x="79629" y="111561"/>
                    </a:cubicBezTo>
                    <a:cubicBezTo>
                      <a:pt x="86487" y="102906"/>
                      <a:pt x="89916" y="91208"/>
                      <a:pt x="89916" y="76276"/>
                    </a:cubicBezTo>
                    <a:lnTo>
                      <a:pt x="89916" y="0"/>
                    </a:lnTo>
                    <a:lnTo>
                      <a:pt x="113633" y="0"/>
                    </a:lnTo>
                    <a:lnTo>
                      <a:pt x="113633" y="141045"/>
                    </a:lnTo>
                    <a:lnTo>
                      <a:pt x="91250" y="141045"/>
                    </a:lnTo>
                    <a:lnTo>
                      <a:pt x="91250" y="120596"/>
                    </a:lnTo>
                    <a:lnTo>
                      <a:pt x="90678" y="120026"/>
                    </a:lnTo>
                    <a:cubicBezTo>
                      <a:pt x="85249" y="128871"/>
                      <a:pt x="79153" y="135243"/>
                      <a:pt x="72295" y="139142"/>
                    </a:cubicBezTo>
                    <a:cubicBezTo>
                      <a:pt x="65437" y="143137"/>
                      <a:pt x="56674" y="145039"/>
                      <a:pt x="45815" y="145039"/>
                    </a:cubicBezTo>
                    <a:cubicBezTo>
                      <a:pt x="31814" y="145039"/>
                      <a:pt x="20574" y="141235"/>
                      <a:pt x="12382" y="133626"/>
                    </a:cubicBezTo>
                    <a:cubicBezTo>
                      <a:pt x="4096" y="126018"/>
                      <a:pt x="0" y="115556"/>
                      <a:pt x="0" y="102241"/>
                    </a:cubicBezTo>
                    <a:lnTo>
                      <a:pt x="0" y="95"/>
                    </a:lnTo>
                    <a:lnTo>
                      <a:pt x="23717" y="95"/>
                    </a:lnTo>
                    <a:lnTo>
                      <a:pt x="23717" y="94727"/>
                    </a:lnTo>
                    <a:cubicBezTo>
                      <a:pt x="23717" y="104048"/>
                      <a:pt x="26098" y="111371"/>
                      <a:pt x="30766" y="116697"/>
                    </a:cubicBezTo>
                    <a:cubicBezTo>
                      <a:pt x="35433" y="122023"/>
                      <a:pt x="42196" y="124686"/>
                      <a:pt x="51054" y="124686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7" name="Forma Livre 126">
                <a:extLst>
                  <a:ext uri="{FF2B5EF4-FFF2-40B4-BE49-F238E27FC236}">
                    <a16:creationId xmlns:a16="http://schemas.microsoft.com/office/drawing/2014/main" id="{3447C307-7689-C8B2-1065-DADE6D5FC34F}"/>
                  </a:ext>
                </a:extLst>
              </p:cNvPr>
              <p:cNvSpPr/>
              <p:nvPr/>
            </p:nvSpPr>
            <p:spPr>
              <a:xfrm>
                <a:off x="7619142" y="3623802"/>
                <a:ext cx="68866" cy="145039"/>
              </a:xfrm>
              <a:custGeom>
                <a:avLst/>
                <a:gdLst>
                  <a:gd name="connsiteX0" fmla="*/ 23718 w 68866"/>
                  <a:gd name="connsiteY0" fmla="*/ 64388 h 145039"/>
                  <a:gd name="connsiteX1" fmla="*/ 23718 w 68866"/>
                  <a:gd name="connsiteY1" fmla="*/ 145039 h 145039"/>
                  <a:gd name="connsiteX2" fmla="*/ 0 w 68866"/>
                  <a:gd name="connsiteY2" fmla="*/ 145039 h 145039"/>
                  <a:gd name="connsiteX3" fmla="*/ 0 w 68866"/>
                  <a:gd name="connsiteY3" fmla="*/ 3995 h 145039"/>
                  <a:gd name="connsiteX4" fmla="*/ 22384 w 68866"/>
                  <a:gd name="connsiteY4" fmla="*/ 3995 h 145039"/>
                  <a:gd name="connsiteX5" fmla="*/ 22384 w 68866"/>
                  <a:gd name="connsiteY5" fmla="*/ 27486 h 145039"/>
                  <a:gd name="connsiteX6" fmla="*/ 22956 w 68866"/>
                  <a:gd name="connsiteY6" fmla="*/ 27486 h 145039"/>
                  <a:gd name="connsiteX7" fmla="*/ 40100 w 68866"/>
                  <a:gd name="connsiteY7" fmla="*/ 7133 h 145039"/>
                  <a:gd name="connsiteX8" fmla="*/ 62675 w 68866"/>
                  <a:gd name="connsiteY8" fmla="*/ 0 h 145039"/>
                  <a:gd name="connsiteX9" fmla="*/ 68866 w 68866"/>
                  <a:gd name="connsiteY9" fmla="*/ 761 h 145039"/>
                  <a:gd name="connsiteX10" fmla="*/ 68866 w 68866"/>
                  <a:gd name="connsiteY10" fmla="*/ 25299 h 145039"/>
                  <a:gd name="connsiteX11" fmla="*/ 59722 w 68866"/>
                  <a:gd name="connsiteY11" fmla="*/ 25299 h 145039"/>
                  <a:gd name="connsiteX12" fmla="*/ 42577 w 68866"/>
                  <a:gd name="connsiteY12" fmla="*/ 29483 h 145039"/>
                  <a:gd name="connsiteX13" fmla="*/ 29052 w 68866"/>
                  <a:gd name="connsiteY13" fmla="*/ 42418 h 145039"/>
                  <a:gd name="connsiteX14" fmla="*/ 23813 w 68866"/>
                  <a:gd name="connsiteY14" fmla="*/ 64388 h 145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8866" h="145039">
                    <a:moveTo>
                      <a:pt x="23718" y="64388"/>
                    </a:moveTo>
                    <a:lnTo>
                      <a:pt x="23718" y="145039"/>
                    </a:lnTo>
                    <a:lnTo>
                      <a:pt x="0" y="145039"/>
                    </a:lnTo>
                    <a:lnTo>
                      <a:pt x="0" y="3995"/>
                    </a:lnTo>
                    <a:lnTo>
                      <a:pt x="22384" y="3995"/>
                    </a:lnTo>
                    <a:lnTo>
                      <a:pt x="22384" y="27486"/>
                    </a:lnTo>
                    <a:lnTo>
                      <a:pt x="22956" y="27486"/>
                    </a:lnTo>
                    <a:cubicBezTo>
                      <a:pt x="28004" y="18641"/>
                      <a:pt x="33719" y="11888"/>
                      <a:pt x="40100" y="7133"/>
                    </a:cubicBezTo>
                    <a:cubicBezTo>
                      <a:pt x="46482" y="2378"/>
                      <a:pt x="54007" y="0"/>
                      <a:pt x="62675" y="0"/>
                    </a:cubicBezTo>
                    <a:cubicBezTo>
                      <a:pt x="65342" y="0"/>
                      <a:pt x="67437" y="285"/>
                      <a:pt x="68866" y="761"/>
                    </a:cubicBezTo>
                    <a:lnTo>
                      <a:pt x="68866" y="25299"/>
                    </a:lnTo>
                    <a:lnTo>
                      <a:pt x="59722" y="25299"/>
                    </a:lnTo>
                    <a:cubicBezTo>
                      <a:pt x="53816" y="25299"/>
                      <a:pt x="48102" y="26725"/>
                      <a:pt x="42577" y="29483"/>
                    </a:cubicBezTo>
                    <a:cubicBezTo>
                      <a:pt x="37052" y="32241"/>
                      <a:pt x="32576" y="36616"/>
                      <a:pt x="29052" y="42418"/>
                    </a:cubicBezTo>
                    <a:cubicBezTo>
                      <a:pt x="25528" y="48219"/>
                      <a:pt x="23813" y="55543"/>
                      <a:pt x="23813" y="64388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8" name="Forma Livre 127">
                <a:extLst>
                  <a:ext uri="{FF2B5EF4-FFF2-40B4-BE49-F238E27FC236}">
                    <a16:creationId xmlns:a16="http://schemas.microsoft.com/office/drawing/2014/main" id="{376DC544-9857-4DA0-BABA-B95598FAE641}"/>
                  </a:ext>
                </a:extLst>
              </p:cNvPr>
              <p:cNvSpPr/>
              <p:nvPr/>
            </p:nvSpPr>
            <p:spPr>
              <a:xfrm>
                <a:off x="7702105" y="3623612"/>
                <a:ext cx="133254" cy="149223"/>
              </a:xfrm>
              <a:custGeom>
                <a:avLst/>
                <a:gdLst>
                  <a:gd name="connsiteX0" fmla="*/ 125444 w 133254"/>
                  <a:gd name="connsiteY0" fmla="*/ 128966 h 149223"/>
                  <a:gd name="connsiteX1" fmla="*/ 133255 w 133254"/>
                  <a:gd name="connsiteY1" fmla="*/ 127920 h 149223"/>
                  <a:gd name="connsiteX2" fmla="*/ 133255 w 133254"/>
                  <a:gd name="connsiteY2" fmla="*/ 145134 h 149223"/>
                  <a:gd name="connsiteX3" fmla="*/ 120015 w 133254"/>
                  <a:gd name="connsiteY3" fmla="*/ 147797 h 149223"/>
                  <a:gd name="connsiteX4" fmla="*/ 102108 w 133254"/>
                  <a:gd name="connsiteY4" fmla="*/ 142852 h 149223"/>
                  <a:gd name="connsiteX5" fmla="*/ 95250 w 133254"/>
                  <a:gd name="connsiteY5" fmla="*/ 126303 h 149223"/>
                  <a:gd name="connsiteX6" fmla="*/ 44482 w 133254"/>
                  <a:gd name="connsiteY6" fmla="*/ 149224 h 149223"/>
                  <a:gd name="connsiteX7" fmla="*/ 12382 w 133254"/>
                  <a:gd name="connsiteY7" fmla="*/ 137906 h 149223"/>
                  <a:gd name="connsiteX8" fmla="*/ 0 w 133254"/>
                  <a:gd name="connsiteY8" fmla="*/ 108518 h 149223"/>
                  <a:gd name="connsiteX9" fmla="*/ 10763 w 133254"/>
                  <a:gd name="connsiteY9" fmla="*/ 78559 h 149223"/>
                  <a:gd name="connsiteX10" fmla="*/ 42577 w 133254"/>
                  <a:gd name="connsiteY10" fmla="*/ 64293 h 149223"/>
                  <a:gd name="connsiteX11" fmla="*/ 82010 w 133254"/>
                  <a:gd name="connsiteY11" fmla="*/ 59442 h 149223"/>
                  <a:gd name="connsiteX12" fmla="*/ 91440 w 133254"/>
                  <a:gd name="connsiteY12" fmla="*/ 54877 h 149223"/>
                  <a:gd name="connsiteX13" fmla="*/ 94393 w 133254"/>
                  <a:gd name="connsiteY13" fmla="*/ 42989 h 149223"/>
                  <a:gd name="connsiteX14" fmla="*/ 61150 w 133254"/>
                  <a:gd name="connsiteY14" fmla="*/ 19782 h 149223"/>
                  <a:gd name="connsiteX15" fmla="*/ 38576 w 133254"/>
                  <a:gd name="connsiteY15" fmla="*/ 26250 h 149223"/>
                  <a:gd name="connsiteX16" fmla="*/ 28766 w 133254"/>
                  <a:gd name="connsiteY16" fmla="*/ 46983 h 149223"/>
                  <a:gd name="connsiteX17" fmla="*/ 6858 w 133254"/>
                  <a:gd name="connsiteY17" fmla="*/ 46983 h 149223"/>
                  <a:gd name="connsiteX18" fmla="*/ 21717 w 133254"/>
                  <a:gd name="connsiteY18" fmla="*/ 12174 h 149223"/>
                  <a:gd name="connsiteX19" fmla="*/ 63818 w 133254"/>
                  <a:gd name="connsiteY19" fmla="*/ 0 h 149223"/>
                  <a:gd name="connsiteX20" fmla="*/ 102584 w 133254"/>
                  <a:gd name="connsiteY20" fmla="*/ 9986 h 149223"/>
                  <a:gd name="connsiteX21" fmla="*/ 117539 w 133254"/>
                  <a:gd name="connsiteY21" fmla="*/ 39660 h 149223"/>
                  <a:gd name="connsiteX22" fmla="*/ 117539 w 133254"/>
                  <a:gd name="connsiteY22" fmla="*/ 121072 h 149223"/>
                  <a:gd name="connsiteX23" fmla="*/ 119443 w 133254"/>
                  <a:gd name="connsiteY23" fmla="*/ 126683 h 149223"/>
                  <a:gd name="connsiteX24" fmla="*/ 125349 w 133254"/>
                  <a:gd name="connsiteY24" fmla="*/ 128871 h 149223"/>
                  <a:gd name="connsiteX25" fmla="*/ 93916 w 133254"/>
                  <a:gd name="connsiteY25" fmla="*/ 96344 h 149223"/>
                  <a:gd name="connsiteX26" fmla="*/ 93916 w 133254"/>
                  <a:gd name="connsiteY26" fmla="*/ 73138 h 149223"/>
                  <a:gd name="connsiteX27" fmla="*/ 83534 w 133254"/>
                  <a:gd name="connsiteY27" fmla="*/ 77418 h 149223"/>
                  <a:gd name="connsiteX28" fmla="*/ 51245 w 133254"/>
                  <a:gd name="connsiteY28" fmla="*/ 82553 h 149223"/>
                  <a:gd name="connsiteX29" fmla="*/ 31432 w 133254"/>
                  <a:gd name="connsiteY29" fmla="*/ 89877 h 149223"/>
                  <a:gd name="connsiteX30" fmla="*/ 24575 w 133254"/>
                  <a:gd name="connsiteY30" fmla="*/ 105284 h 149223"/>
                  <a:gd name="connsiteX31" fmla="*/ 50197 w 133254"/>
                  <a:gd name="connsiteY31" fmla="*/ 129537 h 149223"/>
                  <a:gd name="connsiteX32" fmla="*/ 71438 w 133254"/>
                  <a:gd name="connsiteY32" fmla="*/ 125066 h 149223"/>
                  <a:gd name="connsiteX33" fmla="*/ 87725 w 133254"/>
                  <a:gd name="connsiteY33" fmla="*/ 112893 h 149223"/>
                  <a:gd name="connsiteX34" fmla="*/ 93916 w 133254"/>
                  <a:gd name="connsiteY34" fmla="*/ 96344 h 14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33254" h="149223">
                    <a:moveTo>
                      <a:pt x="125444" y="128966"/>
                    </a:moveTo>
                    <a:cubicBezTo>
                      <a:pt x="127921" y="128966"/>
                      <a:pt x="130588" y="128586"/>
                      <a:pt x="133255" y="127920"/>
                    </a:cubicBezTo>
                    <a:lnTo>
                      <a:pt x="133255" y="145134"/>
                    </a:lnTo>
                    <a:cubicBezTo>
                      <a:pt x="127825" y="146941"/>
                      <a:pt x="123444" y="147797"/>
                      <a:pt x="120015" y="147797"/>
                    </a:cubicBezTo>
                    <a:cubicBezTo>
                      <a:pt x="112300" y="147797"/>
                      <a:pt x="106299" y="146180"/>
                      <a:pt x="102108" y="142852"/>
                    </a:cubicBezTo>
                    <a:cubicBezTo>
                      <a:pt x="97917" y="139523"/>
                      <a:pt x="95536" y="134007"/>
                      <a:pt x="95250" y="126303"/>
                    </a:cubicBezTo>
                    <a:cubicBezTo>
                      <a:pt x="81725" y="141615"/>
                      <a:pt x="64865" y="149224"/>
                      <a:pt x="44482" y="149224"/>
                    </a:cubicBezTo>
                    <a:cubicBezTo>
                      <a:pt x="31337" y="149224"/>
                      <a:pt x="20669" y="145420"/>
                      <a:pt x="12382" y="137906"/>
                    </a:cubicBezTo>
                    <a:cubicBezTo>
                      <a:pt x="4096" y="130392"/>
                      <a:pt x="0" y="120596"/>
                      <a:pt x="0" y="108518"/>
                    </a:cubicBezTo>
                    <a:cubicBezTo>
                      <a:pt x="0" y="96439"/>
                      <a:pt x="3620" y="86358"/>
                      <a:pt x="10763" y="78559"/>
                    </a:cubicBezTo>
                    <a:cubicBezTo>
                      <a:pt x="18002" y="70855"/>
                      <a:pt x="28575" y="66100"/>
                      <a:pt x="42577" y="64293"/>
                    </a:cubicBezTo>
                    <a:lnTo>
                      <a:pt x="82010" y="59442"/>
                    </a:lnTo>
                    <a:cubicBezTo>
                      <a:pt x="86296" y="58872"/>
                      <a:pt x="89440" y="57350"/>
                      <a:pt x="91440" y="54877"/>
                    </a:cubicBezTo>
                    <a:cubicBezTo>
                      <a:pt x="93440" y="52404"/>
                      <a:pt x="94393" y="48410"/>
                      <a:pt x="94393" y="42989"/>
                    </a:cubicBezTo>
                    <a:cubicBezTo>
                      <a:pt x="94393" y="27581"/>
                      <a:pt x="83344" y="19782"/>
                      <a:pt x="61150" y="19782"/>
                    </a:cubicBezTo>
                    <a:cubicBezTo>
                      <a:pt x="51435" y="19782"/>
                      <a:pt x="43910" y="21970"/>
                      <a:pt x="38576" y="26250"/>
                    </a:cubicBezTo>
                    <a:cubicBezTo>
                      <a:pt x="33242" y="30529"/>
                      <a:pt x="30004" y="37472"/>
                      <a:pt x="28766" y="46983"/>
                    </a:cubicBezTo>
                    <a:lnTo>
                      <a:pt x="6858" y="46983"/>
                    </a:lnTo>
                    <a:cubicBezTo>
                      <a:pt x="7239" y="31861"/>
                      <a:pt x="12192" y="20258"/>
                      <a:pt x="21717" y="12174"/>
                    </a:cubicBezTo>
                    <a:cubicBezTo>
                      <a:pt x="31242" y="4090"/>
                      <a:pt x="45339" y="0"/>
                      <a:pt x="63818" y="0"/>
                    </a:cubicBezTo>
                    <a:cubicBezTo>
                      <a:pt x="79629" y="0"/>
                      <a:pt x="92583" y="3329"/>
                      <a:pt x="102584" y="9986"/>
                    </a:cubicBezTo>
                    <a:cubicBezTo>
                      <a:pt x="112586" y="16644"/>
                      <a:pt x="117539" y="26535"/>
                      <a:pt x="117539" y="39660"/>
                    </a:cubicBezTo>
                    <a:lnTo>
                      <a:pt x="117539" y="121072"/>
                    </a:lnTo>
                    <a:cubicBezTo>
                      <a:pt x="117539" y="123450"/>
                      <a:pt x="118206" y="125257"/>
                      <a:pt x="119443" y="126683"/>
                    </a:cubicBezTo>
                    <a:cubicBezTo>
                      <a:pt x="120682" y="128110"/>
                      <a:pt x="122682" y="128871"/>
                      <a:pt x="125349" y="128871"/>
                    </a:cubicBezTo>
                    <a:close/>
                    <a:moveTo>
                      <a:pt x="93916" y="96344"/>
                    </a:moveTo>
                    <a:lnTo>
                      <a:pt x="93916" y="73138"/>
                    </a:lnTo>
                    <a:cubicBezTo>
                      <a:pt x="91726" y="74945"/>
                      <a:pt x="88297" y="76371"/>
                      <a:pt x="83534" y="77418"/>
                    </a:cubicBezTo>
                    <a:cubicBezTo>
                      <a:pt x="78772" y="78464"/>
                      <a:pt x="68009" y="80176"/>
                      <a:pt x="51245" y="82553"/>
                    </a:cubicBezTo>
                    <a:cubicBezTo>
                      <a:pt x="42577" y="83790"/>
                      <a:pt x="36005" y="86263"/>
                      <a:pt x="31432" y="89877"/>
                    </a:cubicBezTo>
                    <a:cubicBezTo>
                      <a:pt x="26861" y="93491"/>
                      <a:pt x="24575" y="98627"/>
                      <a:pt x="24575" y="105284"/>
                    </a:cubicBezTo>
                    <a:cubicBezTo>
                      <a:pt x="24575" y="121452"/>
                      <a:pt x="33147" y="129537"/>
                      <a:pt x="50197" y="129537"/>
                    </a:cubicBezTo>
                    <a:cubicBezTo>
                      <a:pt x="57531" y="129537"/>
                      <a:pt x="64675" y="128015"/>
                      <a:pt x="71438" y="125066"/>
                    </a:cubicBezTo>
                    <a:cubicBezTo>
                      <a:pt x="78200" y="122118"/>
                      <a:pt x="83630" y="118029"/>
                      <a:pt x="87725" y="112893"/>
                    </a:cubicBezTo>
                    <a:cubicBezTo>
                      <a:pt x="91821" y="107757"/>
                      <a:pt x="93916" y="102241"/>
                      <a:pt x="93916" y="96344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9" name="Forma Livre 128">
                <a:extLst>
                  <a:ext uri="{FF2B5EF4-FFF2-40B4-BE49-F238E27FC236}">
                    <a16:creationId xmlns:a16="http://schemas.microsoft.com/office/drawing/2014/main" id="{C34D3904-38EC-40ED-4EBC-C37461BC699E}"/>
                  </a:ext>
                </a:extLst>
              </p:cNvPr>
              <p:cNvSpPr/>
              <p:nvPr/>
            </p:nvSpPr>
            <p:spPr>
              <a:xfrm>
                <a:off x="7867269" y="3575202"/>
                <a:ext cx="23717" cy="193543"/>
              </a:xfrm>
              <a:custGeom>
                <a:avLst/>
                <a:gdLst>
                  <a:gd name="connsiteX0" fmla="*/ 0 w 23717"/>
                  <a:gd name="connsiteY0" fmla="*/ 193544 h 193543"/>
                  <a:gd name="connsiteX1" fmla="*/ 0 w 23717"/>
                  <a:gd name="connsiteY1" fmla="*/ 0 h 193543"/>
                  <a:gd name="connsiteX2" fmla="*/ 23717 w 23717"/>
                  <a:gd name="connsiteY2" fmla="*/ 0 h 193543"/>
                  <a:gd name="connsiteX3" fmla="*/ 23717 w 23717"/>
                  <a:gd name="connsiteY3" fmla="*/ 193544 h 193543"/>
                  <a:gd name="connsiteX4" fmla="*/ 0 w 23717"/>
                  <a:gd name="connsiteY4" fmla="*/ 193544 h 193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17" h="193543">
                    <a:moveTo>
                      <a:pt x="0" y="193544"/>
                    </a:moveTo>
                    <a:lnTo>
                      <a:pt x="0" y="0"/>
                    </a:lnTo>
                    <a:lnTo>
                      <a:pt x="23717" y="0"/>
                    </a:lnTo>
                    <a:lnTo>
                      <a:pt x="23717" y="193544"/>
                    </a:lnTo>
                    <a:lnTo>
                      <a:pt x="0" y="193544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20" name="Gráfico 1">
              <a:extLst>
                <a:ext uri="{FF2B5EF4-FFF2-40B4-BE49-F238E27FC236}">
                  <a16:creationId xmlns:a16="http://schemas.microsoft.com/office/drawing/2014/main" id="{26A45AC1-355C-3E84-C2EF-EBBF788E2731}"/>
                </a:ext>
              </a:extLst>
            </p:cNvPr>
            <p:cNvGrpSpPr/>
            <p:nvPr/>
          </p:nvGrpSpPr>
          <p:grpSpPr>
            <a:xfrm>
              <a:off x="1118539" y="1827336"/>
              <a:ext cx="2026080" cy="1889331"/>
              <a:chOff x="1219123" y="1863912"/>
              <a:chExt cx="2026080" cy="1889331"/>
            </a:xfrm>
            <a:solidFill>
              <a:srgbClr val="DD1F48"/>
            </a:solidFill>
          </p:grpSpPr>
          <p:sp>
            <p:nvSpPr>
              <p:cNvPr id="21" name="Forma Livre 20">
                <a:extLst>
                  <a:ext uri="{FF2B5EF4-FFF2-40B4-BE49-F238E27FC236}">
                    <a16:creationId xmlns:a16="http://schemas.microsoft.com/office/drawing/2014/main" id="{A13CD5E6-EDE4-E085-6A3F-A9BB5787004A}"/>
                  </a:ext>
                </a:extLst>
              </p:cNvPr>
              <p:cNvSpPr/>
              <p:nvPr/>
            </p:nvSpPr>
            <p:spPr>
              <a:xfrm>
                <a:off x="1394174" y="1863912"/>
                <a:ext cx="544507" cy="163890"/>
              </a:xfrm>
              <a:custGeom>
                <a:avLst/>
                <a:gdLst>
                  <a:gd name="connsiteX0" fmla="*/ 0 w 544507"/>
                  <a:gd name="connsiteY0" fmla="*/ 94460 h 163890"/>
                  <a:gd name="connsiteX1" fmla="*/ 239554 w 544507"/>
                  <a:gd name="connsiteY1" fmla="*/ 1065 h 163890"/>
                  <a:gd name="connsiteX2" fmla="*/ 544449 w 544507"/>
                  <a:gd name="connsiteY2" fmla="*/ 78482 h 163890"/>
                  <a:gd name="connsiteX3" fmla="*/ 340328 w 544507"/>
                  <a:gd name="connsiteY3" fmla="*/ 78482 h 163890"/>
                  <a:gd name="connsiteX4" fmla="*/ 155257 w 544507"/>
                  <a:gd name="connsiteY4" fmla="*/ 163889 h 163890"/>
                  <a:gd name="connsiteX5" fmla="*/ 95 w 544507"/>
                  <a:gd name="connsiteY5" fmla="*/ 94460 h 16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4507" h="163890">
                    <a:moveTo>
                      <a:pt x="0" y="94460"/>
                    </a:moveTo>
                    <a:cubicBezTo>
                      <a:pt x="0" y="70398"/>
                      <a:pt x="131635" y="7913"/>
                      <a:pt x="239554" y="1065"/>
                    </a:cubicBezTo>
                    <a:cubicBezTo>
                      <a:pt x="407860" y="-9778"/>
                      <a:pt x="547783" y="65453"/>
                      <a:pt x="544449" y="78482"/>
                    </a:cubicBezTo>
                    <a:cubicBezTo>
                      <a:pt x="541782" y="88849"/>
                      <a:pt x="452247" y="45004"/>
                      <a:pt x="340328" y="78482"/>
                    </a:cubicBezTo>
                    <a:cubicBezTo>
                      <a:pt x="248031" y="106064"/>
                      <a:pt x="247745" y="164269"/>
                      <a:pt x="155257" y="163889"/>
                    </a:cubicBezTo>
                    <a:cubicBezTo>
                      <a:pt x="81058" y="163604"/>
                      <a:pt x="95" y="115860"/>
                      <a:pt x="95" y="94460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 21">
                <a:extLst>
                  <a:ext uri="{FF2B5EF4-FFF2-40B4-BE49-F238E27FC236}">
                    <a16:creationId xmlns:a16="http://schemas.microsoft.com/office/drawing/2014/main" id="{BD775651-3C98-B438-F5E6-04AB67BE03ED}"/>
                  </a:ext>
                </a:extLst>
              </p:cNvPr>
              <p:cNvSpPr/>
              <p:nvPr/>
            </p:nvSpPr>
            <p:spPr>
              <a:xfrm>
                <a:off x="1845906" y="1998413"/>
                <a:ext cx="739119" cy="543359"/>
              </a:xfrm>
              <a:custGeom>
                <a:avLst/>
                <a:gdLst>
                  <a:gd name="connsiteX0" fmla="*/ 160726 w 739119"/>
                  <a:gd name="connsiteY0" fmla="*/ 0 h 543359"/>
                  <a:gd name="connsiteX1" fmla="*/ 517342 w 739119"/>
                  <a:gd name="connsiteY1" fmla="*/ 419139 h 543359"/>
                  <a:gd name="connsiteX2" fmla="*/ 620783 w 739119"/>
                  <a:gd name="connsiteY2" fmla="*/ 419139 h 543359"/>
                  <a:gd name="connsiteX3" fmla="*/ 648025 w 739119"/>
                  <a:gd name="connsiteY3" fmla="*/ 355037 h 543359"/>
                  <a:gd name="connsiteX4" fmla="*/ 596304 w 739119"/>
                  <a:gd name="connsiteY4" fmla="*/ 404398 h 543359"/>
                  <a:gd name="connsiteX5" fmla="*/ 536392 w 739119"/>
                  <a:gd name="connsiteY5" fmla="*/ 322320 h 543359"/>
                  <a:gd name="connsiteX6" fmla="*/ 665646 w 739119"/>
                  <a:gd name="connsiteY6" fmla="*/ 264685 h 543359"/>
                  <a:gd name="connsiteX7" fmla="*/ 737750 w 739119"/>
                  <a:gd name="connsiteY7" fmla="*/ 403066 h 543359"/>
                  <a:gd name="connsiteX8" fmla="*/ 611735 w 739119"/>
                  <a:gd name="connsiteY8" fmla="*/ 539546 h 543359"/>
                  <a:gd name="connsiteX9" fmla="*/ 299505 w 739119"/>
                  <a:gd name="connsiteY9" fmla="*/ 317660 h 543359"/>
                  <a:gd name="connsiteX10" fmla="*/ 111672 w 739119"/>
                  <a:gd name="connsiteY10" fmla="*/ 189550 h 543359"/>
                  <a:gd name="connsiteX11" fmla="*/ 5468 w 739119"/>
                  <a:gd name="connsiteY11" fmla="*/ 208191 h 543359"/>
                  <a:gd name="connsiteX12" fmla="*/ 160630 w 739119"/>
                  <a:gd name="connsiteY12" fmla="*/ 0 h 54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9119" h="543359">
                    <a:moveTo>
                      <a:pt x="160726" y="0"/>
                    </a:moveTo>
                    <a:cubicBezTo>
                      <a:pt x="305410" y="190"/>
                      <a:pt x="419329" y="368447"/>
                      <a:pt x="517342" y="419139"/>
                    </a:cubicBezTo>
                    <a:cubicBezTo>
                      <a:pt x="534773" y="428175"/>
                      <a:pt x="586874" y="443392"/>
                      <a:pt x="620783" y="419139"/>
                    </a:cubicBezTo>
                    <a:cubicBezTo>
                      <a:pt x="647930" y="399738"/>
                      <a:pt x="648025" y="355037"/>
                      <a:pt x="648025" y="355037"/>
                    </a:cubicBezTo>
                    <a:cubicBezTo>
                      <a:pt x="648025" y="355037"/>
                      <a:pt x="626784" y="407727"/>
                      <a:pt x="596304" y="404398"/>
                    </a:cubicBezTo>
                    <a:cubicBezTo>
                      <a:pt x="535058" y="397740"/>
                      <a:pt x="527629" y="349711"/>
                      <a:pt x="536392" y="322320"/>
                    </a:cubicBezTo>
                    <a:cubicBezTo>
                      <a:pt x="556775" y="258883"/>
                      <a:pt x="617449" y="251655"/>
                      <a:pt x="665646" y="264685"/>
                    </a:cubicBezTo>
                    <a:cubicBezTo>
                      <a:pt x="721177" y="279712"/>
                      <a:pt x="745370" y="352564"/>
                      <a:pt x="737750" y="403066"/>
                    </a:cubicBezTo>
                    <a:cubicBezTo>
                      <a:pt x="726797" y="475919"/>
                      <a:pt x="685268" y="526421"/>
                      <a:pt x="611735" y="539546"/>
                    </a:cubicBezTo>
                    <a:cubicBezTo>
                      <a:pt x="485528" y="562086"/>
                      <a:pt x="424282" y="484288"/>
                      <a:pt x="299505" y="317660"/>
                    </a:cubicBezTo>
                    <a:cubicBezTo>
                      <a:pt x="231687" y="227022"/>
                      <a:pt x="174251" y="195161"/>
                      <a:pt x="111672" y="189550"/>
                    </a:cubicBezTo>
                    <a:cubicBezTo>
                      <a:pt x="44330" y="183463"/>
                      <a:pt x="19660" y="221886"/>
                      <a:pt x="5468" y="208191"/>
                    </a:cubicBezTo>
                    <a:cubicBezTo>
                      <a:pt x="-18725" y="184889"/>
                      <a:pt x="38139" y="-190"/>
                      <a:pt x="160630" y="0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 22">
                <a:extLst>
                  <a:ext uri="{FF2B5EF4-FFF2-40B4-BE49-F238E27FC236}">
                    <a16:creationId xmlns:a16="http://schemas.microsoft.com/office/drawing/2014/main" id="{F9EBE96E-B935-DE3C-6058-A8FF1B9C1F5F}"/>
                  </a:ext>
                </a:extLst>
              </p:cNvPr>
              <p:cNvSpPr/>
              <p:nvPr/>
            </p:nvSpPr>
            <p:spPr>
              <a:xfrm>
                <a:off x="2331349" y="2095872"/>
                <a:ext cx="289704" cy="204222"/>
              </a:xfrm>
              <a:custGeom>
                <a:avLst/>
                <a:gdLst>
                  <a:gd name="connsiteX0" fmla="*/ 1990 w 289704"/>
                  <a:gd name="connsiteY0" fmla="*/ 204222 h 204222"/>
                  <a:gd name="connsiteX1" fmla="*/ 144865 w 289704"/>
                  <a:gd name="connsiteY1" fmla="*/ 92281 h 204222"/>
                  <a:gd name="connsiteX2" fmla="*/ 287740 w 289704"/>
                  <a:gd name="connsiteY2" fmla="*/ 124047 h 204222"/>
                  <a:gd name="connsiteX3" fmla="*/ 193156 w 289704"/>
                  <a:gd name="connsiteY3" fmla="*/ 1929 h 204222"/>
                  <a:gd name="connsiteX4" fmla="*/ 63140 w 289704"/>
                  <a:gd name="connsiteY4" fmla="*/ 49958 h 204222"/>
                  <a:gd name="connsiteX5" fmla="*/ 1894 w 289704"/>
                  <a:gd name="connsiteY5" fmla="*/ 204127 h 204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9704" h="204222">
                    <a:moveTo>
                      <a:pt x="1990" y="204222"/>
                    </a:moveTo>
                    <a:cubicBezTo>
                      <a:pt x="10181" y="204222"/>
                      <a:pt x="74094" y="108734"/>
                      <a:pt x="144865" y="92281"/>
                    </a:cubicBezTo>
                    <a:cubicBezTo>
                      <a:pt x="221160" y="74496"/>
                      <a:pt x="279643" y="126044"/>
                      <a:pt x="287740" y="124047"/>
                    </a:cubicBezTo>
                    <a:cubicBezTo>
                      <a:pt x="295836" y="122049"/>
                      <a:pt x="281644" y="15909"/>
                      <a:pt x="193156" y="1929"/>
                    </a:cubicBezTo>
                    <a:cubicBezTo>
                      <a:pt x="157342" y="-3778"/>
                      <a:pt x="108098" y="692"/>
                      <a:pt x="63140" y="49958"/>
                    </a:cubicBezTo>
                    <a:cubicBezTo>
                      <a:pt x="11705" y="106357"/>
                      <a:pt x="-6297" y="204127"/>
                      <a:pt x="1894" y="204127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4" name="Forma Livre 23">
                <a:extLst>
                  <a:ext uri="{FF2B5EF4-FFF2-40B4-BE49-F238E27FC236}">
                    <a16:creationId xmlns:a16="http://schemas.microsoft.com/office/drawing/2014/main" id="{225E44D4-6423-12FB-6E6A-5BC5E73B5E94}"/>
                  </a:ext>
                </a:extLst>
              </p:cNvPr>
              <p:cNvSpPr/>
              <p:nvPr/>
            </p:nvSpPr>
            <p:spPr>
              <a:xfrm>
                <a:off x="1698402" y="1978703"/>
                <a:ext cx="234263" cy="138431"/>
              </a:xfrm>
              <a:custGeom>
                <a:avLst/>
                <a:gdLst>
                  <a:gd name="connsiteX0" fmla="*/ 234124 w 234263"/>
                  <a:gd name="connsiteY0" fmla="*/ 9058 h 138431"/>
                  <a:gd name="connsiteX1" fmla="*/ 91916 w 234263"/>
                  <a:gd name="connsiteY1" fmla="*/ 9058 h 138431"/>
                  <a:gd name="connsiteX2" fmla="*/ 0 w 234263"/>
                  <a:gd name="connsiteY2" fmla="*/ 63079 h 138431"/>
                  <a:gd name="connsiteX3" fmla="*/ 129254 w 234263"/>
                  <a:gd name="connsiteY3" fmla="*/ 137834 h 138431"/>
                  <a:gd name="connsiteX4" fmla="*/ 168688 w 234263"/>
                  <a:gd name="connsiteY4" fmla="*/ 72019 h 138431"/>
                  <a:gd name="connsiteX5" fmla="*/ 234029 w 234263"/>
                  <a:gd name="connsiteY5" fmla="*/ 9058 h 13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4263" h="138431">
                    <a:moveTo>
                      <a:pt x="234124" y="9058"/>
                    </a:moveTo>
                    <a:cubicBezTo>
                      <a:pt x="232220" y="213"/>
                      <a:pt x="155353" y="-5874"/>
                      <a:pt x="91916" y="9058"/>
                    </a:cubicBezTo>
                    <a:cubicBezTo>
                      <a:pt x="40195" y="21232"/>
                      <a:pt x="0" y="47767"/>
                      <a:pt x="0" y="63079"/>
                    </a:cubicBezTo>
                    <a:cubicBezTo>
                      <a:pt x="0" y="83147"/>
                      <a:pt x="104775" y="145157"/>
                      <a:pt x="129254" y="137834"/>
                    </a:cubicBezTo>
                    <a:cubicBezTo>
                      <a:pt x="139541" y="134790"/>
                      <a:pt x="153448" y="91041"/>
                      <a:pt x="168688" y="72019"/>
                    </a:cubicBezTo>
                    <a:cubicBezTo>
                      <a:pt x="202692" y="29696"/>
                      <a:pt x="237458" y="25036"/>
                      <a:pt x="234029" y="9058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 24">
                <a:extLst>
                  <a:ext uri="{FF2B5EF4-FFF2-40B4-BE49-F238E27FC236}">
                    <a16:creationId xmlns:a16="http://schemas.microsoft.com/office/drawing/2014/main" id="{AB0BB59E-6F4A-65C1-DE05-33E85C42D9D2}"/>
                  </a:ext>
                </a:extLst>
              </p:cNvPr>
              <p:cNvSpPr/>
              <p:nvPr/>
            </p:nvSpPr>
            <p:spPr>
              <a:xfrm>
                <a:off x="1594926" y="2060518"/>
                <a:ext cx="232432" cy="265064"/>
              </a:xfrm>
              <a:custGeom>
                <a:avLst/>
                <a:gdLst>
                  <a:gd name="connsiteX0" fmla="*/ 71472 w 232432"/>
                  <a:gd name="connsiteY0" fmla="*/ 0 h 265064"/>
                  <a:gd name="connsiteX1" fmla="*/ 144243 w 232432"/>
                  <a:gd name="connsiteY1" fmla="*/ 56684 h 265064"/>
                  <a:gd name="connsiteX2" fmla="*/ 231397 w 232432"/>
                  <a:gd name="connsiteY2" fmla="*/ 89496 h 265064"/>
                  <a:gd name="connsiteX3" fmla="*/ 81664 w 232432"/>
                  <a:gd name="connsiteY3" fmla="*/ 265065 h 265064"/>
                  <a:gd name="connsiteX4" fmla="*/ 13656 w 232432"/>
                  <a:gd name="connsiteY4" fmla="*/ 221696 h 265064"/>
                  <a:gd name="connsiteX5" fmla="*/ 71568 w 232432"/>
                  <a:gd name="connsiteY5" fmla="*/ 95 h 265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2432" h="265064">
                    <a:moveTo>
                      <a:pt x="71472" y="0"/>
                    </a:moveTo>
                    <a:cubicBezTo>
                      <a:pt x="82998" y="0"/>
                      <a:pt x="97952" y="32051"/>
                      <a:pt x="144243" y="56684"/>
                    </a:cubicBezTo>
                    <a:cubicBezTo>
                      <a:pt x="182248" y="76942"/>
                      <a:pt x="227301" y="83409"/>
                      <a:pt x="231397" y="89496"/>
                    </a:cubicBezTo>
                    <a:cubicBezTo>
                      <a:pt x="235493" y="95583"/>
                      <a:pt x="234826" y="265065"/>
                      <a:pt x="81664" y="265065"/>
                    </a:cubicBezTo>
                    <a:cubicBezTo>
                      <a:pt x="46898" y="265065"/>
                      <a:pt x="23276" y="240052"/>
                      <a:pt x="13656" y="221696"/>
                    </a:cubicBezTo>
                    <a:cubicBezTo>
                      <a:pt x="-35303" y="128586"/>
                      <a:pt x="62424" y="95"/>
                      <a:pt x="71568" y="95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 25">
                <a:extLst>
                  <a:ext uri="{FF2B5EF4-FFF2-40B4-BE49-F238E27FC236}">
                    <a16:creationId xmlns:a16="http://schemas.microsoft.com/office/drawing/2014/main" id="{D4AC4051-3316-CC18-C05A-D24EF5F887D3}"/>
                  </a:ext>
                </a:extLst>
              </p:cNvPr>
              <p:cNvSpPr/>
              <p:nvPr/>
            </p:nvSpPr>
            <p:spPr>
              <a:xfrm>
                <a:off x="1250827" y="1995084"/>
                <a:ext cx="315648" cy="298352"/>
              </a:xfrm>
              <a:custGeom>
                <a:avLst/>
                <a:gdLst>
                  <a:gd name="connsiteX0" fmla="*/ 236596 w 315648"/>
                  <a:gd name="connsiteY0" fmla="*/ 134863 h 298352"/>
                  <a:gd name="connsiteX1" fmla="*/ 228405 w 315648"/>
                  <a:gd name="connsiteY1" fmla="*/ 175569 h 298352"/>
                  <a:gd name="connsiteX2" fmla="*/ 166492 w 315648"/>
                  <a:gd name="connsiteY2" fmla="*/ 115461 h 298352"/>
                  <a:gd name="connsiteX3" fmla="*/ 238406 w 315648"/>
                  <a:gd name="connsiteY3" fmla="*/ 76752 h 298352"/>
                  <a:gd name="connsiteX4" fmla="*/ 315558 w 315648"/>
                  <a:gd name="connsiteY4" fmla="*/ 164822 h 298352"/>
                  <a:gd name="connsiteX5" fmla="*/ 182875 w 315648"/>
                  <a:gd name="connsiteY5" fmla="*/ 298353 h 298352"/>
                  <a:gd name="connsiteX6" fmla="*/ 7329 w 315648"/>
                  <a:gd name="connsiteY6" fmla="*/ 193544 h 298352"/>
                  <a:gd name="connsiteX7" fmla="*/ 20283 w 315648"/>
                  <a:gd name="connsiteY7" fmla="*/ 82078 h 298352"/>
                  <a:gd name="connsiteX8" fmla="*/ 101913 w 315648"/>
                  <a:gd name="connsiteY8" fmla="*/ 0 h 298352"/>
                  <a:gd name="connsiteX9" fmla="*/ 214212 w 315648"/>
                  <a:gd name="connsiteY9" fmla="*/ 52880 h 298352"/>
                  <a:gd name="connsiteX10" fmla="*/ 143442 w 315648"/>
                  <a:gd name="connsiteY10" fmla="*/ 140854 h 298352"/>
                  <a:gd name="connsiteX11" fmla="*/ 197925 w 315648"/>
                  <a:gd name="connsiteY11" fmla="*/ 197919 h 298352"/>
                  <a:gd name="connsiteX12" fmla="*/ 242121 w 315648"/>
                  <a:gd name="connsiteY12" fmla="*/ 166914 h 298352"/>
                  <a:gd name="connsiteX13" fmla="*/ 236691 w 315648"/>
                  <a:gd name="connsiteY13" fmla="*/ 131534 h 29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5648" h="298352">
                    <a:moveTo>
                      <a:pt x="236596" y="134863"/>
                    </a:moveTo>
                    <a:cubicBezTo>
                      <a:pt x="236596" y="134863"/>
                      <a:pt x="241930" y="165773"/>
                      <a:pt x="228405" y="175569"/>
                    </a:cubicBezTo>
                    <a:cubicBezTo>
                      <a:pt x="197734" y="197919"/>
                      <a:pt x="142680" y="164251"/>
                      <a:pt x="166492" y="115461"/>
                    </a:cubicBezTo>
                    <a:cubicBezTo>
                      <a:pt x="190305" y="66670"/>
                      <a:pt x="220404" y="76752"/>
                      <a:pt x="238406" y="76752"/>
                    </a:cubicBezTo>
                    <a:cubicBezTo>
                      <a:pt x="256408" y="76752"/>
                      <a:pt x="318321" y="98151"/>
                      <a:pt x="315558" y="164822"/>
                    </a:cubicBezTo>
                    <a:cubicBezTo>
                      <a:pt x="312796" y="231492"/>
                      <a:pt x="265838" y="298353"/>
                      <a:pt x="182875" y="298353"/>
                    </a:cubicBezTo>
                    <a:cubicBezTo>
                      <a:pt x="99912" y="298353"/>
                      <a:pt x="30475" y="255649"/>
                      <a:pt x="7329" y="193544"/>
                    </a:cubicBezTo>
                    <a:cubicBezTo>
                      <a:pt x="-1815" y="168911"/>
                      <a:pt x="-6958" y="129441"/>
                      <a:pt x="20283" y="82078"/>
                    </a:cubicBezTo>
                    <a:cubicBezTo>
                      <a:pt x="49811" y="30720"/>
                      <a:pt x="101913" y="0"/>
                      <a:pt x="101913" y="0"/>
                    </a:cubicBezTo>
                    <a:lnTo>
                      <a:pt x="214212" y="52880"/>
                    </a:lnTo>
                    <a:cubicBezTo>
                      <a:pt x="214212" y="52880"/>
                      <a:pt x="135917" y="92159"/>
                      <a:pt x="143442" y="140854"/>
                    </a:cubicBezTo>
                    <a:cubicBezTo>
                      <a:pt x="149728" y="181846"/>
                      <a:pt x="168588" y="197919"/>
                      <a:pt x="197925" y="197919"/>
                    </a:cubicBezTo>
                    <a:cubicBezTo>
                      <a:pt x="225166" y="197919"/>
                      <a:pt x="239454" y="184223"/>
                      <a:pt x="242121" y="166914"/>
                    </a:cubicBezTo>
                    <a:cubicBezTo>
                      <a:pt x="244788" y="149604"/>
                      <a:pt x="236691" y="131534"/>
                      <a:pt x="236691" y="131534"/>
                    </a:cubicBezTo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 26">
                <a:extLst>
                  <a:ext uri="{FF2B5EF4-FFF2-40B4-BE49-F238E27FC236}">
                    <a16:creationId xmlns:a16="http://schemas.microsoft.com/office/drawing/2014/main" id="{C29DCF39-B6F4-683B-05C5-8E5A8FDFC905}"/>
                  </a:ext>
                </a:extLst>
              </p:cNvPr>
              <p:cNvSpPr/>
              <p:nvPr/>
            </p:nvSpPr>
            <p:spPr>
              <a:xfrm>
                <a:off x="1219123" y="2218016"/>
                <a:ext cx="171050" cy="328363"/>
              </a:xfrm>
              <a:custGeom>
                <a:avLst/>
                <a:gdLst>
                  <a:gd name="connsiteX0" fmla="*/ 12459 w 171050"/>
                  <a:gd name="connsiteY0" fmla="*/ 0 h 328363"/>
                  <a:gd name="connsiteX1" fmla="*/ 79134 w 171050"/>
                  <a:gd name="connsiteY1" fmla="*/ 75420 h 328363"/>
                  <a:gd name="connsiteX2" fmla="*/ 171050 w 171050"/>
                  <a:gd name="connsiteY2" fmla="*/ 116792 h 328363"/>
                  <a:gd name="connsiteX3" fmla="*/ 85992 w 171050"/>
                  <a:gd name="connsiteY3" fmla="*/ 202199 h 328363"/>
                  <a:gd name="connsiteX4" fmla="*/ 41796 w 171050"/>
                  <a:gd name="connsiteY4" fmla="*/ 328311 h 328363"/>
                  <a:gd name="connsiteX5" fmla="*/ 2172 w 171050"/>
                  <a:gd name="connsiteY5" fmla="*/ 161873 h 328363"/>
                  <a:gd name="connsiteX6" fmla="*/ 12364 w 171050"/>
                  <a:gd name="connsiteY6" fmla="*/ 0 h 328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050" h="328363">
                    <a:moveTo>
                      <a:pt x="12459" y="0"/>
                    </a:moveTo>
                    <a:cubicBezTo>
                      <a:pt x="20651" y="0"/>
                      <a:pt x="41701" y="50692"/>
                      <a:pt x="79134" y="75420"/>
                    </a:cubicBezTo>
                    <a:cubicBezTo>
                      <a:pt x="116567" y="100148"/>
                      <a:pt x="171050" y="109469"/>
                      <a:pt x="171050" y="116792"/>
                    </a:cubicBezTo>
                    <a:cubicBezTo>
                      <a:pt x="171050" y="124115"/>
                      <a:pt x="115996" y="149604"/>
                      <a:pt x="85992" y="202199"/>
                    </a:cubicBezTo>
                    <a:cubicBezTo>
                      <a:pt x="40367" y="282279"/>
                      <a:pt x="51797" y="325648"/>
                      <a:pt x="41796" y="328311"/>
                    </a:cubicBezTo>
                    <a:cubicBezTo>
                      <a:pt x="31795" y="330975"/>
                      <a:pt x="8363" y="230921"/>
                      <a:pt x="2172" y="161873"/>
                    </a:cubicBezTo>
                    <a:cubicBezTo>
                      <a:pt x="-4019" y="92825"/>
                      <a:pt x="4172" y="0"/>
                      <a:pt x="12364" y="0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 27">
                <a:extLst>
                  <a:ext uri="{FF2B5EF4-FFF2-40B4-BE49-F238E27FC236}">
                    <a16:creationId xmlns:a16="http://schemas.microsoft.com/office/drawing/2014/main" id="{69A748E8-18B4-DF50-59D2-8F2720A7E262}"/>
                  </a:ext>
                </a:extLst>
              </p:cNvPr>
              <p:cNvSpPr/>
              <p:nvPr/>
            </p:nvSpPr>
            <p:spPr>
              <a:xfrm>
                <a:off x="1283697" y="2402739"/>
                <a:ext cx="183478" cy="494140"/>
              </a:xfrm>
              <a:custGeom>
                <a:avLst/>
                <a:gdLst>
                  <a:gd name="connsiteX0" fmla="*/ 81902 w 183478"/>
                  <a:gd name="connsiteY0" fmla="*/ 167 h 494140"/>
                  <a:gd name="connsiteX1" fmla="*/ 120002 w 183478"/>
                  <a:gd name="connsiteY1" fmla="*/ 80248 h 494140"/>
                  <a:gd name="connsiteX2" fmla="*/ 183248 w 183478"/>
                  <a:gd name="connsiteY2" fmla="*/ 128943 h 494140"/>
                  <a:gd name="connsiteX3" fmla="*/ 130860 w 183478"/>
                  <a:gd name="connsiteY3" fmla="*/ 289104 h 494140"/>
                  <a:gd name="connsiteX4" fmla="*/ 183248 w 183478"/>
                  <a:gd name="connsiteY4" fmla="*/ 493966 h 494140"/>
                  <a:gd name="connsiteX5" fmla="*/ 4273 w 183478"/>
                  <a:gd name="connsiteY5" fmla="*/ 215681 h 494140"/>
                  <a:gd name="connsiteX6" fmla="*/ 81807 w 183478"/>
                  <a:gd name="connsiteY6" fmla="*/ 72 h 494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3478" h="494140">
                    <a:moveTo>
                      <a:pt x="81902" y="167"/>
                    </a:moveTo>
                    <a:cubicBezTo>
                      <a:pt x="91808" y="4161"/>
                      <a:pt x="88665" y="39542"/>
                      <a:pt x="120002" y="80248"/>
                    </a:cubicBezTo>
                    <a:cubicBezTo>
                      <a:pt x="138290" y="104024"/>
                      <a:pt x="183248" y="128943"/>
                      <a:pt x="183248" y="128943"/>
                    </a:cubicBezTo>
                    <a:cubicBezTo>
                      <a:pt x="183248" y="128943"/>
                      <a:pt x="126098" y="186388"/>
                      <a:pt x="130860" y="289104"/>
                    </a:cubicBezTo>
                    <a:cubicBezTo>
                      <a:pt x="135623" y="391915"/>
                      <a:pt x="187344" y="488640"/>
                      <a:pt x="183248" y="493966"/>
                    </a:cubicBezTo>
                    <a:cubicBezTo>
                      <a:pt x="179152" y="499292"/>
                      <a:pt x="34182" y="382500"/>
                      <a:pt x="4273" y="215681"/>
                    </a:cubicBezTo>
                    <a:cubicBezTo>
                      <a:pt x="-21159" y="74066"/>
                      <a:pt x="74949" y="-2686"/>
                      <a:pt x="81807" y="72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 28">
                <a:extLst>
                  <a:ext uri="{FF2B5EF4-FFF2-40B4-BE49-F238E27FC236}">
                    <a16:creationId xmlns:a16="http://schemas.microsoft.com/office/drawing/2014/main" id="{346A04E5-7684-C04B-21E8-B08159BC0BD9}"/>
                  </a:ext>
                </a:extLst>
              </p:cNvPr>
              <p:cNvSpPr/>
              <p:nvPr/>
            </p:nvSpPr>
            <p:spPr>
              <a:xfrm>
                <a:off x="1392477" y="2351263"/>
                <a:ext cx="244094" cy="158036"/>
              </a:xfrm>
              <a:custGeom>
                <a:avLst/>
                <a:gdLst>
                  <a:gd name="connsiteX0" fmla="*/ 1030 w 244094"/>
                  <a:gd name="connsiteY0" fmla="*/ 26249 h 158036"/>
                  <a:gd name="connsiteX1" fmla="*/ 153430 w 244094"/>
                  <a:gd name="connsiteY1" fmla="*/ 14931 h 158036"/>
                  <a:gd name="connsiteX2" fmla="*/ 243251 w 244094"/>
                  <a:gd name="connsiteY2" fmla="*/ 157117 h 158036"/>
                  <a:gd name="connsiteX3" fmla="*/ 162288 w 244094"/>
                  <a:gd name="connsiteY3" fmla="*/ 141804 h 158036"/>
                  <a:gd name="connsiteX4" fmla="*/ 102376 w 244094"/>
                  <a:gd name="connsiteY4" fmla="*/ 157117 h 158036"/>
                  <a:gd name="connsiteX5" fmla="*/ 34367 w 244094"/>
                  <a:gd name="connsiteY5" fmla="*/ 100433 h 158036"/>
                  <a:gd name="connsiteX6" fmla="*/ 1030 w 244094"/>
                  <a:gd name="connsiteY6" fmla="*/ 26344 h 158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094" h="158036">
                    <a:moveTo>
                      <a:pt x="1030" y="26249"/>
                    </a:moveTo>
                    <a:cubicBezTo>
                      <a:pt x="5126" y="16928"/>
                      <a:pt x="77897" y="-20449"/>
                      <a:pt x="153430" y="14931"/>
                    </a:cubicBezTo>
                    <a:cubicBezTo>
                      <a:pt x="228963" y="50311"/>
                      <a:pt x="248680" y="151125"/>
                      <a:pt x="243251" y="157117"/>
                    </a:cubicBezTo>
                    <a:cubicBezTo>
                      <a:pt x="237822" y="163109"/>
                      <a:pt x="194959" y="137715"/>
                      <a:pt x="162288" y="141804"/>
                    </a:cubicBezTo>
                    <a:cubicBezTo>
                      <a:pt x="129617" y="145894"/>
                      <a:pt x="102376" y="157117"/>
                      <a:pt x="102376" y="157117"/>
                    </a:cubicBezTo>
                    <a:cubicBezTo>
                      <a:pt x="102376" y="157117"/>
                      <a:pt x="64276" y="143802"/>
                      <a:pt x="34367" y="100433"/>
                    </a:cubicBezTo>
                    <a:cubicBezTo>
                      <a:pt x="4459" y="57064"/>
                      <a:pt x="-3066" y="35664"/>
                      <a:pt x="1030" y="26344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 29">
                <a:extLst>
                  <a:ext uri="{FF2B5EF4-FFF2-40B4-BE49-F238E27FC236}">
                    <a16:creationId xmlns:a16="http://schemas.microsoft.com/office/drawing/2014/main" id="{4B261FFB-2D45-054E-299B-C6828824CEA6}"/>
                  </a:ext>
                </a:extLst>
              </p:cNvPr>
              <p:cNvSpPr/>
              <p:nvPr/>
            </p:nvSpPr>
            <p:spPr>
              <a:xfrm>
                <a:off x="2525781" y="1865719"/>
                <a:ext cx="544507" cy="163890"/>
              </a:xfrm>
              <a:custGeom>
                <a:avLst/>
                <a:gdLst>
                  <a:gd name="connsiteX0" fmla="*/ 544507 w 544507"/>
                  <a:gd name="connsiteY0" fmla="*/ 94460 h 163890"/>
                  <a:gd name="connsiteX1" fmla="*/ 304954 w 544507"/>
                  <a:gd name="connsiteY1" fmla="*/ 1065 h 163890"/>
                  <a:gd name="connsiteX2" fmla="*/ 58 w 544507"/>
                  <a:gd name="connsiteY2" fmla="*/ 78482 h 163890"/>
                  <a:gd name="connsiteX3" fmla="*/ 204179 w 544507"/>
                  <a:gd name="connsiteY3" fmla="*/ 78482 h 163890"/>
                  <a:gd name="connsiteX4" fmla="*/ 389250 w 544507"/>
                  <a:gd name="connsiteY4" fmla="*/ 163889 h 163890"/>
                  <a:gd name="connsiteX5" fmla="*/ 544412 w 544507"/>
                  <a:gd name="connsiteY5" fmla="*/ 94460 h 16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4507" h="163890">
                    <a:moveTo>
                      <a:pt x="544507" y="94460"/>
                    </a:moveTo>
                    <a:cubicBezTo>
                      <a:pt x="544507" y="70398"/>
                      <a:pt x="412872" y="7913"/>
                      <a:pt x="304954" y="1065"/>
                    </a:cubicBezTo>
                    <a:cubicBezTo>
                      <a:pt x="136647" y="-9778"/>
                      <a:pt x="-3275" y="65453"/>
                      <a:pt x="58" y="78482"/>
                    </a:cubicBezTo>
                    <a:cubicBezTo>
                      <a:pt x="2725" y="88849"/>
                      <a:pt x="92260" y="45004"/>
                      <a:pt x="204179" y="78482"/>
                    </a:cubicBezTo>
                    <a:cubicBezTo>
                      <a:pt x="296476" y="106064"/>
                      <a:pt x="296762" y="164269"/>
                      <a:pt x="389250" y="163889"/>
                    </a:cubicBezTo>
                    <a:cubicBezTo>
                      <a:pt x="463450" y="163604"/>
                      <a:pt x="544412" y="115860"/>
                      <a:pt x="544412" y="94460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 30">
                <a:extLst>
                  <a:ext uri="{FF2B5EF4-FFF2-40B4-BE49-F238E27FC236}">
                    <a16:creationId xmlns:a16="http://schemas.microsoft.com/office/drawing/2014/main" id="{C2F6B4B4-60C6-743B-878C-936CA6088A4E}"/>
                  </a:ext>
                </a:extLst>
              </p:cNvPr>
              <p:cNvSpPr/>
              <p:nvPr/>
            </p:nvSpPr>
            <p:spPr>
              <a:xfrm>
                <a:off x="2897986" y="1996891"/>
                <a:ext cx="315648" cy="298352"/>
              </a:xfrm>
              <a:custGeom>
                <a:avLst/>
                <a:gdLst>
                  <a:gd name="connsiteX0" fmla="*/ 79052 w 315648"/>
                  <a:gd name="connsiteY0" fmla="*/ 134863 h 298352"/>
                  <a:gd name="connsiteX1" fmla="*/ 87243 w 315648"/>
                  <a:gd name="connsiteY1" fmla="*/ 175569 h 298352"/>
                  <a:gd name="connsiteX2" fmla="*/ 149156 w 315648"/>
                  <a:gd name="connsiteY2" fmla="*/ 115461 h 298352"/>
                  <a:gd name="connsiteX3" fmla="*/ 77242 w 315648"/>
                  <a:gd name="connsiteY3" fmla="*/ 76752 h 298352"/>
                  <a:gd name="connsiteX4" fmla="*/ 90 w 315648"/>
                  <a:gd name="connsiteY4" fmla="*/ 164822 h 298352"/>
                  <a:gd name="connsiteX5" fmla="*/ 132773 w 315648"/>
                  <a:gd name="connsiteY5" fmla="*/ 298353 h 298352"/>
                  <a:gd name="connsiteX6" fmla="*/ 308319 w 315648"/>
                  <a:gd name="connsiteY6" fmla="*/ 193544 h 298352"/>
                  <a:gd name="connsiteX7" fmla="*/ 295365 w 315648"/>
                  <a:gd name="connsiteY7" fmla="*/ 82078 h 298352"/>
                  <a:gd name="connsiteX8" fmla="*/ 213735 w 315648"/>
                  <a:gd name="connsiteY8" fmla="*/ 0 h 298352"/>
                  <a:gd name="connsiteX9" fmla="*/ 101436 w 315648"/>
                  <a:gd name="connsiteY9" fmla="*/ 52880 h 298352"/>
                  <a:gd name="connsiteX10" fmla="*/ 172206 w 315648"/>
                  <a:gd name="connsiteY10" fmla="*/ 140854 h 298352"/>
                  <a:gd name="connsiteX11" fmla="*/ 117723 w 315648"/>
                  <a:gd name="connsiteY11" fmla="*/ 197919 h 298352"/>
                  <a:gd name="connsiteX12" fmla="*/ 73527 w 315648"/>
                  <a:gd name="connsiteY12" fmla="*/ 166914 h 298352"/>
                  <a:gd name="connsiteX13" fmla="*/ 78957 w 315648"/>
                  <a:gd name="connsiteY13" fmla="*/ 131534 h 29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5648" h="298352">
                    <a:moveTo>
                      <a:pt x="79052" y="134863"/>
                    </a:moveTo>
                    <a:cubicBezTo>
                      <a:pt x="79052" y="134863"/>
                      <a:pt x="73718" y="165773"/>
                      <a:pt x="87243" y="175569"/>
                    </a:cubicBezTo>
                    <a:cubicBezTo>
                      <a:pt x="117914" y="197919"/>
                      <a:pt x="172968" y="164251"/>
                      <a:pt x="149156" y="115461"/>
                    </a:cubicBezTo>
                    <a:cubicBezTo>
                      <a:pt x="125343" y="66766"/>
                      <a:pt x="95244" y="76752"/>
                      <a:pt x="77242" y="76752"/>
                    </a:cubicBezTo>
                    <a:cubicBezTo>
                      <a:pt x="59240" y="76752"/>
                      <a:pt x="-2673" y="98151"/>
                      <a:pt x="90" y="164822"/>
                    </a:cubicBezTo>
                    <a:cubicBezTo>
                      <a:pt x="2852" y="231492"/>
                      <a:pt x="49810" y="298353"/>
                      <a:pt x="132773" y="298353"/>
                    </a:cubicBezTo>
                    <a:cubicBezTo>
                      <a:pt x="215831" y="298353"/>
                      <a:pt x="285173" y="255649"/>
                      <a:pt x="308319" y="193544"/>
                    </a:cubicBezTo>
                    <a:cubicBezTo>
                      <a:pt x="317463" y="168911"/>
                      <a:pt x="322606" y="129441"/>
                      <a:pt x="295365" y="82078"/>
                    </a:cubicBezTo>
                    <a:cubicBezTo>
                      <a:pt x="265837" y="30720"/>
                      <a:pt x="213735" y="0"/>
                      <a:pt x="213735" y="0"/>
                    </a:cubicBezTo>
                    <a:lnTo>
                      <a:pt x="101436" y="52880"/>
                    </a:lnTo>
                    <a:cubicBezTo>
                      <a:pt x="101436" y="52880"/>
                      <a:pt x="179731" y="92159"/>
                      <a:pt x="172206" y="140854"/>
                    </a:cubicBezTo>
                    <a:cubicBezTo>
                      <a:pt x="165920" y="181846"/>
                      <a:pt x="147060" y="197919"/>
                      <a:pt x="117723" y="197919"/>
                    </a:cubicBezTo>
                    <a:cubicBezTo>
                      <a:pt x="90482" y="197919"/>
                      <a:pt x="76194" y="184223"/>
                      <a:pt x="73527" y="166914"/>
                    </a:cubicBezTo>
                    <a:cubicBezTo>
                      <a:pt x="70860" y="149604"/>
                      <a:pt x="78957" y="131534"/>
                      <a:pt x="78957" y="131534"/>
                    </a:cubicBezTo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 31">
                <a:extLst>
                  <a:ext uri="{FF2B5EF4-FFF2-40B4-BE49-F238E27FC236}">
                    <a16:creationId xmlns:a16="http://schemas.microsoft.com/office/drawing/2014/main" id="{BB39515C-1653-3C63-A9DC-7744D0903359}"/>
                  </a:ext>
                </a:extLst>
              </p:cNvPr>
              <p:cNvSpPr/>
              <p:nvPr/>
            </p:nvSpPr>
            <p:spPr>
              <a:xfrm>
                <a:off x="1866521" y="2259879"/>
                <a:ext cx="332896" cy="270262"/>
              </a:xfrm>
              <a:custGeom>
                <a:avLst/>
                <a:gdLst>
                  <a:gd name="connsiteX0" fmla="*/ 156112 w 332896"/>
                  <a:gd name="connsiteY0" fmla="*/ 69698 h 270262"/>
                  <a:gd name="connsiteX1" fmla="*/ 117250 w 332896"/>
                  <a:gd name="connsiteY1" fmla="*/ 86152 h 270262"/>
                  <a:gd name="connsiteX2" fmla="*/ 190212 w 332896"/>
                  <a:gd name="connsiteY2" fmla="*/ 132755 h 270262"/>
                  <a:gd name="connsiteX3" fmla="*/ 213548 w 332896"/>
                  <a:gd name="connsiteY3" fmla="*/ 55622 h 270262"/>
                  <a:gd name="connsiteX4" fmla="*/ 99724 w 332896"/>
                  <a:gd name="connsiteY4" fmla="*/ 3313 h 270262"/>
                  <a:gd name="connsiteX5" fmla="*/ 4569 w 332896"/>
                  <a:gd name="connsiteY5" fmla="*/ 155961 h 270262"/>
                  <a:gd name="connsiteX6" fmla="*/ 132776 w 332896"/>
                  <a:gd name="connsiteY6" fmla="*/ 267998 h 270262"/>
                  <a:gd name="connsiteX7" fmla="*/ 267555 w 332896"/>
                  <a:gd name="connsiteY7" fmla="*/ 249357 h 270262"/>
                  <a:gd name="connsiteX8" fmla="*/ 332896 w 332896"/>
                  <a:gd name="connsiteY8" fmla="*/ 201327 h 270262"/>
                  <a:gd name="connsiteX9" fmla="*/ 270222 w 332896"/>
                  <a:gd name="connsiteY9" fmla="*/ 112972 h 270262"/>
                  <a:gd name="connsiteX10" fmla="*/ 169733 w 332896"/>
                  <a:gd name="connsiteY10" fmla="*/ 160241 h 270262"/>
                  <a:gd name="connsiteX11" fmla="*/ 101343 w 332896"/>
                  <a:gd name="connsiteY11" fmla="*/ 120200 h 270262"/>
                  <a:gd name="connsiteX12" fmla="*/ 122870 w 332896"/>
                  <a:gd name="connsiteY12" fmla="*/ 71220 h 270262"/>
                  <a:gd name="connsiteX13" fmla="*/ 159255 w 332896"/>
                  <a:gd name="connsiteY13" fmla="*/ 68937 h 270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2896" h="270262">
                    <a:moveTo>
                      <a:pt x="156112" y="69698"/>
                    </a:moveTo>
                    <a:cubicBezTo>
                      <a:pt x="156112" y="69698"/>
                      <a:pt x="124203" y="71125"/>
                      <a:pt x="117250" y="86152"/>
                    </a:cubicBezTo>
                    <a:cubicBezTo>
                      <a:pt x="101439" y="120295"/>
                      <a:pt x="146778" y="165947"/>
                      <a:pt x="190212" y="132755"/>
                    </a:cubicBezTo>
                    <a:cubicBezTo>
                      <a:pt x="233646" y="99562"/>
                      <a:pt x="217358" y="72837"/>
                      <a:pt x="213548" y="55622"/>
                    </a:cubicBezTo>
                    <a:cubicBezTo>
                      <a:pt x="209738" y="38408"/>
                      <a:pt x="165637" y="-13521"/>
                      <a:pt x="99724" y="3313"/>
                    </a:cubicBezTo>
                    <a:cubicBezTo>
                      <a:pt x="33811" y="20147"/>
                      <a:pt x="-15624" y="77022"/>
                      <a:pt x="4569" y="155961"/>
                    </a:cubicBezTo>
                    <a:cubicBezTo>
                      <a:pt x="28953" y="251164"/>
                      <a:pt x="86961" y="257821"/>
                      <a:pt x="132776" y="267998"/>
                    </a:cubicBezTo>
                    <a:cubicBezTo>
                      <a:pt x="158874" y="273799"/>
                      <a:pt x="215739" y="268758"/>
                      <a:pt x="267555" y="249357"/>
                    </a:cubicBezTo>
                    <a:cubicBezTo>
                      <a:pt x="305655" y="235185"/>
                      <a:pt x="332896" y="201327"/>
                      <a:pt x="332896" y="201327"/>
                    </a:cubicBezTo>
                    <a:lnTo>
                      <a:pt x="270222" y="112972"/>
                    </a:lnTo>
                    <a:cubicBezTo>
                      <a:pt x="270222" y="112972"/>
                      <a:pt x="219930" y="157102"/>
                      <a:pt x="169733" y="160241"/>
                    </a:cubicBezTo>
                    <a:cubicBezTo>
                      <a:pt x="127537" y="162904"/>
                      <a:pt x="107535" y="148257"/>
                      <a:pt x="101343" y="120200"/>
                    </a:cubicBezTo>
                    <a:cubicBezTo>
                      <a:pt x="95533" y="94141"/>
                      <a:pt x="106201" y="77497"/>
                      <a:pt x="122870" y="71220"/>
                    </a:cubicBezTo>
                    <a:cubicBezTo>
                      <a:pt x="139539" y="64943"/>
                      <a:pt x="159255" y="68937"/>
                      <a:pt x="159255" y="68937"/>
                    </a:cubicBezTo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 32">
                <a:extLst>
                  <a:ext uri="{FF2B5EF4-FFF2-40B4-BE49-F238E27FC236}">
                    <a16:creationId xmlns:a16="http://schemas.microsoft.com/office/drawing/2014/main" id="{0D150C16-4DAF-6C3F-7094-11EB2B20E916}"/>
                  </a:ext>
                </a:extLst>
              </p:cNvPr>
              <p:cNvSpPr/>
              <p:nvPr/>
            </p:nvSpPr>
            <p:spPr>
              <a:xfrm>
                <a:off x="1960951" y="2861610"/>
                <a:ext cx="262169" cy="421997"/>
              </a:xfrm>
              <a:custGeom>
                <a:avLst/>
                <a:gdLst>
                  <a:gd name="connsiteX0" fmla="*/ 57301 w 262169"/>
                  <a:gd name="connsiteY0" fmla="*/ 310812 h 421997"/>
                  <a:gd name="connsiteX1" fmla="*/ 95210 w 262169"/>
                  <a:gd name="connsiteY1" fmla="*/ 329168 h 421997"/>
                  <a:gd name="connsiteX2" fmla="*/ 84256 w 262169"/>
                  <a:gd name="connsiteY2" fmla="*/ 244427 h 421997"/>
                  <a:gd name="connsiteX3" fmla="*/ 9199 w 262169"/>
                  <a:gd name="connsiteY3" fmla="*/ 276858 h 421997"/>
                  <a:gd name="connsiteX4" fmla="*/ 42061 w 262169"/>
                  <a:gd name="connsiteY4" fmla="*/ 395838 h 421997"/>
                  <a:gd name="connsiteX5" fmla="*/ 222369 w 262169"/>
                  <a:gd name="connsiteY5" fmla="*/ 368352 h 421997"/>
                  <a:gd name="connsiteX6" fmla="*/ 245896 w 262169"/>
                  <a:gd name="connsiteY6" fmla="*/ 167485 h 421997"/>
                  <a:gd name="connsiteX7" fmla="*/ 115213 w 262169"/>
                  <a:gd name="connsiteY7" fmla="*/ 0 h 421997"/>
                  <a:gd name="connsiteX8" fmla="*/ 85685 w 262169"/>
                  <a:gd name="connsiteY8" fmla="*/ 125447 h 421997"/>
                  <a:gd name="connsiteX9" fmla="*/ 140073 w 262169"/>
                  <a:gd name="connsiteY9" fmla="*/ 195827 h 421997"/>
                  <a:gd name="connsiteX10" fmla="*/ 131977 w 262169"/>
                  <a:gd name="connsiteY10" fmla="*/ 318896 h 421997"/>
                  <a:gd name="connsiteX11" fmla="*/ 79970 w 262169"/>
                  <a:gd name="connsiteY11" fmla="*/ 334494 h 421997"/>
                  <a:gd name="connsiteX12" fmla="*/ 54634 w 262169"/>
                  <a:gd name="connsiteY12" fmla="*/ 308719 h 42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2169" h="421997">
                    <a:moveTo>
                      <a:pt x="57301" y="310812"/>
                    </a:moveTo>
                    <a:cubicBezTo>
                      <a:pt x="57301" y="310812"/>
                      <a:pt x="79018" y="333733"/>
                      <a:pt x="95210" y="329168"/>
                    </a:cubicBezTo>
                    <a:cubicBezTo>
                      <a:pt x="131977" y="318896"/>
                      <a:pt x="138168" y="255459"/>
                      <a:pt x="84256" y="244427"/>
                    </a:cubicBezTo>
                    <a:cubicBezTo>
                      <a:pt x="30345" y="233394"/>
                      <a:pt x="20153" y="262878"/>
                      <a:pt x="9199" y="276858"/>
                    </a:cubicBezTo>
                    <a:cubicBezTo>
                      <a:pt x="-1754" y="290839"/>
                      <a:pt x="-13565" y="357414"/>
                      <a:pt x="42061" y="395838"/>
                    </a:cubicBezTo>
                    <a:cubicBezTo>
                      <a:pt x="97782" y="434261"/>
                      <a:pt x="173982" y="434547"/>
                      <a:pt x="222369" y="368352"/>
                    </a:cubicBezTo>
                    <a:cubicBezTo>
                      <a:pt x="280662" y="288461"/>
                      <a:pt x="262279" y="210663"/>
                      <a:pt x="245896" y="167485"/>
                    </a:cubicBezTo>
                    <a:cubicBezTo>
                      <a:pt x="227036" y="117933"/>
                      <a:pt x="115213" y="0"/>
                      <a:pt x="115213" y="0"/>
                    </a:cubicBezTo>
                    <a:lnTo>
                      <a:pt x="85685" y="125447"/>
                    </a:lnTo>
                    <a:cubicBezTo>
                      <a:pt x="85685" y="125447"/>
                      <a:pt x="118451" y="147892"/>
                      <a:pt x="140073" y="195827"/>
                    </a:cubicBezTo>
                    <a:cubicBezTo>
                      <a:pt x="164171" y="249182"/>
                      <a:pt x="149788" y="296165"/>
                      <a:pt x="131977" y="318896"/>
                    </a:cubicBezTo>
                    <a:cubicBezTo>
                      <a:pt x="115403" y="340105"/>
                      <a:pt x="95686" y="342863"/>
                      <a:pt x="79970" y="334494"/>
                    </a:cubicBezTo>
                    <a:cubicBezTo>
                      <a:pt x="64254" y="326124"/>
                      <a:pt x="54634" y="308719"/>
                      <a:pt x="54634" y="308719"/>
                    </a:cubicBezTo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 33">
                <a:extLst>
                  <a:ext uri="{FF2B5EF4-FFF2-40B4-BE49-F238E27FC236}">
                    <a16:creationId xmlns:a16="http://schemas.microsoft.com/office/drawing/2014/main" id="{BB1829E7-1DD0-7A89-ABD0-F85E00B26733}"/>
                  </a:ext>
                </a:extLst>
              </p:cNvPr>
              <p:cNvSpPr/>
              <p:nvPr/>
            </p:nvSpPr>
            <p:spPr>
              <a:xfrm>
                <a:off x="2246390" y="2924000"/>
                <a:ext cx="262169" cy="371685"/>
              </a:xfrm>
              <a:custGeom>
                <a:avLst/>
                <a:gdLst>
                  <a:gd name="connsiteX0" fmla="*/ 204869 w 262169"/>
                  <a:gd name="connsiteY0" fmla="*/ 260500 h 371685"/>
                  <a:gd name="connsiteX1" fmla="*/ 166959 w 262169"/>
                  <a:gd name="connsiteY1" fmla="*/ 278855 h 371685"/>
                  <a:gd name="connsiteX2" fmla="*/ 177913 w 262169"/>
                  <a:gd name="connsiteY2" fmla="*/ 194115 h 371685"/>
                  <a:gd name="connsiteX3" fmla="*/ 252970 w 262169"/>
                  <a:gd name="connsiteY3" fmla="*/ 226546 h 371685"/>
                  <a:gd name="connsiteX4" fmla="*/ 220109 w 262169"/>
                  <a:gd name="connsiteY4" fmla="*/ 345526 h 371685"/>
                  <a:gd name="connsiteX5" fmla="*/ 39800 w 262169"/>
                  <a:gd name="connsiteY5" fmla="*/ 318040 h 371685"/>
                  <a:gd name="connsiteX6" fmla="*/ 16274 w 262169"/>
                  <a:gd name="connsiteY6" fmla="*/ 117173 h 371685"/>
                  <a:gd name="connsiteX7" fmla="*/ 85044 w 262169"/>
                  <a:gd name="connsiteY7" fmla="*/ 0 h 371685"/>
                  <a:gd name="connsiteX8" fmla="*/ 172770 w 262169"/>
                  <a:gd name="connsiteY8" fmla="*/ 55162 h 371685"/>
                  <a:gd name="connsiteX9" fmla="*/ 122097 w 262169"/>
                  <a:gd name="connsiteY9" fmla="*/ 145515 h 371685"/>
                  <a:gd name="connsiteX10" fmla="*/ 130193 w 262169"/>
                  <a:gd name="connsiteY10" fmla="*/ 268584 h 371685"/>
                  <a:gd name="connsiteX11" fmla="*/ 182199 w 262169"/>
                  <a:gd name="connsiteY11" fmla="*/ 284181 h 371685"/>
                  <a:gd name="connsiteX12" fmla="*/ 207536 w 262169"/>
                  <a:gd name="connsiteY12" fmla="*/ 258407 h 371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2169" h="371685">
                    <a:moveTo>
                      <a:pt x="204869" y="260500"/>
                    </a:moveTo>
                    <a:cubicBezTo>
                      <a:pt x="204869" y="260500"/>
                      <a:pt x="183152" y="283421"/>
                      <a:pt x="166959" y="278855"/>
                    </a:cubicBezTo>
                    <a:cubicBezTo>
                      <a:pt x="130193" y="268584"/>
                      <a:pt x="124001" y="205147"/>
                      <a:pt x="177913" y="194115"/>
                    </a:cubicBezTo>
                    <a:cubicBezTo>
                      <a:pt x="231824" y="183082"/>
                      <a:pt x="242016" y="212565"/>
                      <a:pt x="252970" y="226546"/>
                    </a:cubicBezTo>
                    <a:cubicBezTo>
                      <a:pt x="263924" y="240527"/>
                      <a:pt x="275735" y="307102"/>
                      <a:pt x="220109" y="345526"/>
                    </a:cubicBezTo>
                    <a:cubicBezTo>
                      <a:pt x="164483" y="383949"/>
                      <a:pt x="88187" y="384235"/>
                      <a:pt x="39800" y="318040"/>
                    </a:cubicBezTo>
                    <a:cubicBezTo>
                      <a:pt x="-18492" y="238149"/>
                      <a:pt x="-109" y="160351"/>
                      <a:pt x="16274" y="117173"/>
                    </a:cubicBezTo>
                    <a:cubicBezTo>
                      <a:pt x="35133" y="67622"/>
                      <a:pt x="85044" y="0"/>
                      <a:pt x="85044" y="0"/>
                    </a:cubicBezTo>
                    <a:lnTo>
                      <a:pt x="172770" y="55162"/>
                    </a:lnTo>
                    <a:cubicBezTo>
                      <a:pt x="172770" y="55162"/>
                      <a:pt x="143814" y="97580"/>
                      <a:pt x="122097" y="145515"/>
                    </a:cubicBezTo>
                    <a:cubicBezTo>
                      <a:pt x="97998" y="198870"/>
                      <a:pt x="112381" y="245853"/>
                      <a:pt x="130193" y="268584"/>
                    </a:cubicBezTo>
                    <a:cubicBezTo>
                      <a:pt x="146766" y="289793"/>
                      <a:pt x="166483" y="292551"/>
                      <a:pt x="182199" y="284181"/>
                    </a:cubicBezTo>
                    <a:cubicBezTo>
                      <a:pt x="197915" y="275812"/>
                      <a:pt x="207536" y="258407"/>
                      <a:pt x="207536" y="258407"/>
                    </a:cubicBezTo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 34">
                <a:extLst>
                  <a:ext uri="{FF2B5EF4-FFF2-40B4-BE49-F238E27FC236}">
                    <a16:creationId xmlns:a16="http://schemas.microsoft.com/office/drawing/2014/main" id="{8DF11628-4E04-21A7-8D3E-D055B070F4A3}"/>
                  </a:ext>
                </a:extLst>
              </p:cNvPr>
              <p:cNvSpPr/>
              <p:nvPr/>
            </p:nvSpPr>
            <p:spPr>
              <a:xfrm>
                <a:off x="3074384" y="2219728"/>
                <a:ext cx="170819" cy="328458"/>
              </a:xfrm>
              <a:custGeom>
                <a:avLst/>
                <a:gdLst>
                  <a:gd name="connsiteX0" fmla="*/ 158591 w 170819"/>
                  <a:gd name="connsiteY0" fmla="*/ 95 h 328458"/>
                  <a:gd name="connsiteX1" fmla="*/ 91916 w 170819"/>
                  <a:gd name="connsiteY1" fmla="*/ 75515 h 328458"/>
                  <a:gd name="connsiteX2" fmla="*/ 0 w 170819"/>
                  <a:gd name="connsiteY2" fmla="*/ 116887 h 328458"/>
                  <a:gd name="connsiteX3" fmla="*/ 85058 w 170819"/>
                  <a:gd name="connsiteY3" fmla="*/ 202294 h 328458"/>
                  <a:gd name="connsiteX4" fmla="*/ 129254 w 170819"/>
                  <a:gd name="connsiteY4" fmla="*/ 328407 h 328458"/>
                  <a:gd name="connsiteX5" fmla="*/ 168688 w 170819"/>
                  <a:gd name="connsiteY5" fmla="*/ 161873 h 328458"/>
                  <a:gd name="connsiteX6" fmla="*/ 158496 w 170819"/>
                  <a:gd name="connsiteY6" fmla="*/ 0 h 328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819" h="328458">
                    <a:moveTo>
                      <a:pt x="158591" y="95"/>
                    </a:moveTo>
                    <a:cubicBezTo>
                      <a:pt x="150400" y="95"/>
                      <a:pt x="129350" y="50787"/>
                      <a:pt x="91916" y="75515"/>
                    </a:cubicBezTo>
                    <a:cubicBezTo>
                      <a:pt x="54483" y="100243"/>
                      <a:pt x="0" y="109564"/>
                      <a:pt x="0" y="116887"/>
                    </a:cubicBezTo>
                    <a:cubicBezTo>
                      <a:pt x="0" y="124211"/>
                      <a:pt x="55054" y="149699"/>
                      <a:pt x="85058" y="202294"/>
                    </a:cubicBezTo>
                    <a:cubicBezTo>
                      <a:pt x="130683" y="282375"/>
                      <a:pt x="119253" y="325744"/>
                      <a:pt x="129254" y="328407"/>
                    </a:cubicBezTo>
                    <a:cubicBezTo>
                      <a:pt x="139255" y="331070"/>
                      <a:pt x="162592" y="230921"/>
                      <a:pt x="168688" y="161873"/>
                    </a:cubicBezTo>
                    <a:cubicBezTo>
                      <a:pt x="174784" y="92825"/>
                      <a:pt x="166688" y="0"/>
                      <a:pt x="158496" y="0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 35">
                <a:extLst>
                  <a:ext uri="{FF2B5EF4-FFF2-40B4-BE49-F238E27FC236}">
                    <a16:creationId xmlns:a16="http://schemas.microsoft.com/office/drawing/2014/main" id="{F2D1FC49-0BD9-D49D-0B7A-CC2E5823A730}"/>
                  </a:ext>
                </a:extLst>
              </p:cNvPr>
              <p:cNvSpPr/>
              <p:nvPr/>
            </p:nvSpPr>
            <p:spPr>
              <a:xfrm>
                <a:off x="2997286" y="2404546"/>
                <a:ext cx="183478" cy="494140"/>
              </a:xfrm>
              <a:custGeom>
                <a:avLst/>
                <a:gdLst>
                  <a:gd name="connsiteX0" fmla="*/ 101577 w 183478"/>
                  <a:gd name="connsiteY0" fmla="*/ 167 h 494140"/>
                  <a:gd name="connsiteX1" fmla="*/ 63477 w 183478"/>
                  <a:gd name="connsiteY1" fmla="*/ 80247 h 494140"/>
                  <a:gd name="connsiteX2" fmla="*/ 231 w 183478"/>
                  <a:gd name="connsiteY2" fmla="*/ 128943 h 494140"/>
                  <a:gd name="connsiteX3" fmla="*/ 52618 w 183478"/>
                  <a:gd name="connsiteY3" fmla="*/ 289104 h 494140"/>
                  <a:gd name="connsiteX4" fmla="*/ 231 w 183478"/>
                  <a:gd name="connsiteY4" fmla="*/ 493966 h 494140"/>
                  <a:gd name="connsiteX5" fmla="*/ 179206 w 183478"/>
                  <a:gd name="connsiteY5" fmla="*/ 215681 h 494140"/>
                  <a:gd name="connsiteX6" fmla="*/ 101672 w 183478"/>
                  <a:gd name="connsiteY6" fmla="*/ 72 h 494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3478" h="494140">
                    <a:moveTo>
                      <a:pt x="101577" y="167"/>
                    </a:moveTo>
                    <a:cubicBezTo>
                      <a:pt x="91671" y="4161"/>
                      <a:pt x="94814" y="39541"/>
                      <a:pt x="63477" y="80247"/>
                    </a:cubicBezTo>
                    <a:cubicBezTo>
                      <a:pt x="45189" y="104024"/>
                      <a:pt x="231" y="128943"/>
                      <a:pt x="231" y="128943"/>
                    </a:cubicBezTo>
                    <a:cubicBezTo>
                      <a:pt x="231" y="128943"/>
                      <a:pt x="57381" y="186388"/>
                      <a:pt x="52618" y="289104"/>
                    </a:cubicBezTo>
                    <a:cubicBezTo>
                      <a:pt x="47856" y="391915"/>
                      <a:pt x="-3865" y="488640"/>
                      <a:pt x="231" y="493966"/>
                    </a:cubicBezTo>
                    <a:cubicBezTo>
                      <a:pt x="4327" y="499292"/>
                      <a:pt x="149297" y="382500"/>
                      <a:pt x="179206" y="215681"/>
                    </a:cubicBezTo>
                    <a:cubicBezTo>
                      <a:pt x="204637" y="74066"/>
                      <a:pt x="108530" y="-2686"/>
                      <a:pt x="101672" y="72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 36">
                <a:extLst>
                  <a:ext uri="{FF2B5EF4-FFF2-40B4-BE49-F238E27FC236}">
                    <a16:creationId xmlns:a16="http://schemas.microsoft.com/office/drawing/2014/main" id="{7CA2D369-B700-380B-CA35-0C80CAD450DF}"/>
                  </a:ext>
                </a:extLst>
              </p:cNvPr>
              <p:cNvSpPr/>
              <p:nvPr/>
            </p:nvSpPr>
            <p:spPr>
              <a:xfrm>
                <a:off x="2827890" y="2353070"/>
                <a:ext cx="244094" cy="158036"/>
              </a:xfrm>
              <a:custGeom>
                <a:avLst/>
                <a:gdLst>
                  <a:gd name="connsiteX0" fmla="*/ 243065 w 244094"/>
                  <a:gd name="connsiteY0" fmla="*/ 26249 h 158036"/>
                  <a:gd name="connsiteX1" fmla="*/ 90665 w 244094"/>
                  <a:gd name="connsiteY1" fmla="*/ 14931 h 158036"/>
                  <a:gd name="connsiteX2" fmla="*/ 844 w 244094"/>
                  <a:gd name="connsiteY2" fmla="*/ 157117 h 158036"/>
                  <a:gd name="connsiteX3" fmla="*/ 81806 w 244094"/>
                  <a:gd name="connsiteY3" fmla="*/ 141804 h 158036"/>
                  <a:gd name="connsiteX4" fmla="*/ 141719 w 244094"/>
                  <a:gd name="connsiteY4" fmla="*/ 157117 h 158036"/>
                  <a:gd name="connsiteX5" fmla="*/ 209727 w 244094"/>
                  <a:gd name="connsiteY5" fmla="*/ 100433 h 158036"/>
                  <a:gd name="connsiteX6" fmla="*/ 243065 w 244094"/>
                  <a:gd name="connsiteY6" fmla="*/ 26344 h 158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094" h="158036">
                    <a:moveTo>
                      <a:pt x="243065" y="26249"/>
                    </a:moveTo>
                    <a:cubicBezTo>
                      <a:pt x="238969" y="16928"/>
                      <a:pt x="166198" y="-20449"/>
                      <a:pt x="90665" y="14931"/>
                    </a:cubicBezTo>
                    <a:cubicBezTo>
                      <a:pt x="15131" y="50311"/>
                      <a:pt x="-4585" y="151125"/>
                      <a:pt x="844" y="157117"/>
                    </a:cubicBezTo>
                    <a:cubicBezTo>
                      <a:pt x="6273" y="163109"/>
                      <a:pt x="49136" y="137715"/>
                      <a:pt x="81806" y="141804"/>
                    </a:cubicBezTo>
                    <a:cubicBezTo>
                      <a:pt x="114477" y="145894"/>
                      <a:pt x="141719" y="157117"/>
                      <a:pt x="141719" y="157117"/>
                    </a:cubicBezTo>
                    <a:cubicBezTo>
                      <a:pt x="141719" y="157117"/>
                      <a:pt x="179819" y="143802"/>
                      <a:pt x="209727" y="100433"/>
                    </a:cubicBezTo>
                    <a:cubicBezTo>
                      <a:pt x="239636" y="57064"/>
                      <a:pt x="247160" y="35664"/>
                      <a:pt x="243065" y="26344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 37">
                <a:extLst>
                  <a:ext uri="{FF2B5EF4-FFF2-40B4-BE49-F238E27FC236}">
                    <a16:creationId xmlns:a16="http://schemas.microsoft.com/office/drawing/2014/main" id="{0FD51BBE-5F2A-9B22-1DD9-EDF1486E68C1}"/>
                  </a:ext>
                </a:extLst>
              </p:cNvPr>
              <p:cNvSpPr/>
              <p:nvPr/>
            </p:nvSpPr>
            <p:spPr>
              <a:xfrm>
                <a:off x="1615916" y="2293437"/>
                <a:ext cx="312118" cy="314554"/>
              </a:xfrm>
              <a:custGeom>
                <a:avLst/>
                <a:gdLst>
                  <a:gd name="connsiteX0" fmla="*/ 95 w 312118"/>
                  <a:gd name="connsiteY0" fmla="*/ 46032 h 314554"/>
                  <a:gd name="connsiteX1" fmla="*/ 102870 w 312118"/>
                  <a:gd name="connsiteY1" fmla="*/ 64007 h 314554"/>
                  <a:gd name="connsiteX2" fmla="*/ 194024 w 312118"/>
                  <a:gd name="connsiteY2" fmla="*/ 0 h 314554"/>
                  <a:gd name="connsiteX3" fmla="*/ 221266 w 312118"/>
                  <a:gd name="connsiteY3" fmla="*/ 163490 h 314554"/>
                  <a:gd name="connsiteX4" fmla="*/ 311944 w 312118"/>
                  <a:gd name="connsiteY4" fmla="*/ 314331 h 314554"/>
                  <a:gd name="connsiteX5" fmla="*/ 211360 w 312118"/>
                  <a:gd name="connsiteY5" fmla="*/ 256220 h 314554"/>
                  <a:gd name="connsiteX6" fmla="*/ 65341 w 312118"/>
                  <a:gd name="connsiteY6" fmla="*/ 164156 h 314554"/>
                  <a:gd name="connsiteX7" fmla="*/ 0 w 312118"/>
                  <a:gd name="connsiteY7" fmla="*/ 46032 h 31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118" h="314554">
                    <a:moveTo>
                      <a:pt x="95" y="46032"/>
                    </a:moveTo>
                    <a:cubicBezTo>
                      <a:pt x="95" y="46032"/>
                      <a:pt x="52483" y="75420"/>
                      <a:pt x="102870" y="64007"/>
                    </a:cubicBezTo>
                    <a:cubicBezTo>
                      <a:pt x="156305" y="51929"/>
                      <a:pt x="189262" y="0"/>
                      <a:pt x="194024" y="0"/>
                    </a:cubicBezTo>
                    <a:cubicBezTo>
                      <a:pt x="198787" y="0"/>
                      <a:pt x="195358" y="111466"/>
                      <a:pt x="221266" y="163490"/>
                    </a:cubicBezTo>
                    <a:cubicBezTo>
                      <a:pt x="247174" y="215514"/>
                      <a:pt x="316040" y="310336"/>
                      <a:pt x="311944" y="314331"/>
                    </a:cubicBezTo>
                    <a:cubicBezTo>
                      <a:pt x="307848" y="318325"/>
                      <a:pt x="232886" y="267633"/>
                      <a:pt x="211360" y="256220"/>
                    </a:cubicBezTo>
                    <a:cubicBezTo>
                      <a:pt x="189833" y="244807"/>
                      <a:pt x="118491" y="226832"/>
                      <a:pt x="65341" y="164156"/>
                    </a:cubicBezTo>
                    <a:cubicBezTo>
                      <a:pt x="12192" y="101480"/>
                      <a:pt x="0" y="46032"/>
                      <a:pt x="0" y="46032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 38">
                <a:extLst>
                  <a:ext uri="{FF2B5EF4-FFF2-40B4-BE49-F238E27FC236}">
                    <a16:creationId xmlns:a16="http://schemas.microsoft.com/office/drawing/2014/main" id="{95BA77D2-04FB-0088-FF0D-25F507BEC695}"/>
                  </a:ext>
                </a:extLst>
              </p:cNvPr>
              <p:cNvSpPr/>
              <p:nvPr/>
            </p:nvSpPr>
            <p:spPr>
              <a:xfrm>
                <a:off x="1856898" y="3295871"/>
                <a:ext cx="301296" cy="262497"/>
              </a:xfrm>
              <a:custGeom>
                <a:avLst/>
                <a:gdLst>
                  <a:gd name="connsiteX0" fmla="*/ 0 w 301296"/>
                  <a:gd name="connsiteY0" fmla="*/ 95 h 262497"/>
                  <a:gd name="connsiteX1" fmla="*/ 164306 w 301296"/>
                  <a:gd name="connsiteY1" fmla="*/ 145039 h 262497"/>
                  <a:gd name="connsiteX2" fmla="*/ 256889 w 301296"/>
                  <a:gd name="connsiteY2" fmla="*/ 262497 h 262497"/>
                  <a:gd name="connsiteX3" fmla="*/ 282321 w 301296"/>
                  <a:gd name="connsiteY3" fmla="*/ 100529 h 262497"/>
                  <a:gd name="connsiteX4" fmla="*/ 0 w 301296"/>
                  <a:gd name="connsiteY4" fmla="*/ 0 h 262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296" h="262497">
                    <a:moveTo>
                      <a:pt x="0" y="95"/>
                    </a:moveTo>
                    <a:cubicBezTo>
                      <a:pt x="0" y="95"/>
                      <a:pt x="84201" y="65910"/>
                      <a:pt x="164306" y="145039"/>
                    </a:cubicBezTo>
                    <a:cubicBezTo>
                      <a:pt x="196025" y="176425"/>
                      <a:pt x="256889" y="262497"/>
                      <a:pt x="256889" y="262497"/>
                    </a:cubicBezTo>
                    <a:cubicBezTo>
                      <a:pt x="256889" y="262497"/>
                      <a:pt x="336709" y="155691"/>
                      <a:pt x="282321" y="100529"/>
                    </a:cubicBezTo>
                    <a:cubicBezTo>
                      <a:pt x="227838" y="4536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 39">
                <a:extLst>
                  <a:ext uri="{FF2B5EF4-FFF2-40B4-BE49-F238E27FC236}">
                    <a16:creationId xmlns:a16="http://schemas.microsoft.com/office/drawing/2014/main" id="{2CFAF06A-E9A0-1F51-8FB8-3C5009627239}"/>
                  </a:ext>
                </a:extLst>
              </p:cNvPr>
              <p:cNvSpPr/>
              <p:nvPr/>
            </p:nvSpPr>
            <p:spPr>
              <a:xfrm>
                <a:off x="1791690" y="3003130"/>
                <a:ext cx="207702" cy="300730"/>
              </a:xfrm>
              <a:custGeom>
                <a:avLst/>
                <a:gdLst>
                  <a:gd name="connsiteX0" fmla="*/ 167792 w 207702"/>
                  <a:gd name="connsiteY0" fmla="*/ 0 h 300730"/>
                  <a:gd name="connsiteX1" fmla="*/ 73399 w 207702"/>
                  <a:gd name="connsiteY1" fmla="*/ 28437 h 300730"/>
                  <a:gd name="connsiteX2" fmla="*/ 2629 w 207702"/>
                  <a:gd name="connsiteY2" fmla="*/ 49836 h 300730"/>
                  <a:gd name="connsiteX3" fmla="*/ 31680 w 207702"/>
                  <a:gd name="connsiteY3" fmla="*/ 215324 h 300730"/>
                  <a:gd name="connsiteX4" fmla="*/ 207702 w 207702"/>
                  <a:gd name="connsiteY4" fmla="*/ 300730 h 300730"/>
                  <a:gd name="connsiteX5" fmla="*/ 113309 w 207702"/>
                  <a:gd name="connsiteY5" fmla="*/ 142376 h 300730"/>
                  <a:gd name="connsiteX6" fmla="*/ 167792 w 207702"/>
                  <a:gd name="connsiteY6" fmla="*/ 0 h 300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7702" h="300730">
                    <a:moveTo>
                      <a:pt x="167792" y="0"/>
                    </a:moveTo>
                    <a:cubicBezTo>
                      <a:pt x="167792" y="0"/>
                      <a:pt x="98831" y="19592"/>
                      <a:pt x="73399" y="28437"/>
                    </a:cubicBezTo>
                    <a:cubicBezTo>
                      <a:pt x="47968" y="37282"/>
                      <a:pt x="4439" y="40896"/>
                      <a:pt x="2629" y="49836"/>
                    </a:cubicBezTo>
                    <a:cubicBezTo>
                      <a:pt x="819" y="58777"/>
                      <a:pt x="-10135" y="162349"/>
                      <a:pt x="31680" y="215324"/>
                    </a:cubicBezTo>
                    <a:cubicBezTo>
                      <a:pt x="93402" y="293597"/>
                      <a:pt x="207702" y="300730"/>
                      <a:pt x="207702" y="300730"/>
                    </a:cubicBezTo>
                    <a:cubicBezTo>
                      <a:pt x="207702" y="300730"/>
                      <a:pt x="122644" y="218843"/>
                      <a:pt x="113309" y="142376"/>
                    </a:cubicBezTo>
                    <a:cubicBezTo>
                      <a:pt x="103975" y="65910"/>
                      <a:pt x="167792" y="0"/>
                      <a:pt x="167792" y="0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 40">
                <a:extLst>
                  <a:ext uri="{FF2B5EF4-FFF2-40B4-BE49-F238E27FC236}">
                    <a16:creationId xmlns:a16="http://schemas.microsoft.com/office/drawing/2014/main" id="{59758FF4-8475-7346-1ADC-31A852052FDC}"/>
                  </a:ext>
                </a:extLst>
              </p:cNvPr>
              <p:cNvSpPr/>
              <p:nvPr/>
            </p:nvSpPr>
            <p:spPr>
              <a:xfrm>
                <a:off x="1905095" y="2736258"/>
                <a:ext cx="196024" cy="250893"/>
              </a:xfrm>
              <a:custGeom>
                <a:avLst/>
                <a:gdLst>
                  <a:gd name="connsiteX0" fmla="*/ 0 w 196024"/>
                  <a:gd name="connsiteY0" fmla="*/ 250894 h 250893"/>
                  <a:gd name="connsiteX1" fmla="*/ 116586 w 196024"/>
                  <a:gd name="connsiteY1" fmla="*/ 222457 h 250893"/>
                  <a:gd name="connsiteX2" fmla="*/ 196024 w 196024"/>
                  <a:gd name="connsiteY2" fmla="*/ 0 h 250893"/>
                  <a:gd name="connsiteX3" fmla="*/ 47244 w 196024"/>
                  <a:gd name="connsiteY3" fmla="*/ 125447 h 250893"/>
                  <a:gd name="connsiteX4" fmla="*/ 95 w 196024"/>
                  <a:gd name="connsiteY4" fmla="*/ 250894 h 250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024" h="250893">
                    <a:moveTo>
                      <a:pt x="0" y="250894"/>
                    </a:moveTo>
                    <a:lnTo>
                      <a:pt x="116586" y="222457"/>
                    </a:lnTo>
                    <a:lnTo>
                      <a:pt x="196024" y="0"/>
                    </a:lnTo>
                    <a:cubicBezTo>
                      <a:pt x="196024" y="0"/>
                      <a:pt x="98012" y="49836"/>
                      <a:pt x="47244" y="125447"/>
                    </a:cubicBezTo>
                    <a:cubicBezTo>
                      <a:pt x="9715" y="181370"/>
                      <a:pt x="95" y="250894"/>
                      <a:pt x="95" y="250894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 41">
                <a:extLst>
                  <a:ext uri="{FF2B5EF4-FFF2-40B4-BE49-F238E27FC236}">
                    <a16:creationId xmlns:a16="http://schemas.microsoft.com/office/drawing/2014/main" id="{FBA4FB6B-133E-99DC-AFFE-5580F703B929}"/>
                  </a:ext>
                </a:extLst>
              </p:cNvPr>
              <p:cNvSpPr/>
              <p:nvPr/>
            </p:nvSpPr>
            <p:spPr>
              <a:xfrm>
                <a:off x="2445829" y="2550450"/>
                <a:ext cx="551525" cy="461619"/>
              </a:xfrm>
              <a:custGeom>
                <a:avLst/>
                <a:gdLst>
                  <a:gd name="connsiteX0" fmla="*/ 0 w 551525"/>
                  <a:gd name="connsiteY0" fmla="*/ 192845 h 461619"/>
                  <a:gd name="connsiteX1" fmla="*/ 402908 w 551525"/>
                  <a:gd name="connsiteY1" fmla="*/ 14899 h 461619"/>
                  <a:gd name="connsiteX2" fmla="*/ 551497 w 551525"/>
                  <a:gd name="connsiteY2" fmla="*/ 256948 h 461619"/>
                  <a:gd name="connsiteX3" fmla="*/ 397478 w 551525"/>
                  <a:gd name="connsiteY3" fmla="*/ 461619 h 461619"/>
                  <a:gd name="connsiteX4" fmla="*/ 446437 w 551525"/>
                  <a:gd name="connsiteY4" fmla="*/ 185712 h 461619"/>
                  <a:gd name="connsiteX5" fmla="*/ 76200 w 551525"/>
                  <a:gd name="connsiteY5" fmla="*/ 237356 h 461619"/>
                  <a:gd name="connsiteX6" fmla="*/ 0 w 551525"/>
                  <a:gd name="connsiteY6" fmla="*/ 192845 h 461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1525" h="461619">
                    <a:moveTo>
                      <a:pt x="0" y="192845"/>
                    </a:moveTo>
                    <a:cubicBezTo>
                      <a:pt x="0" y="192845"/>
                      <a:pt x="196025" y="-63470"/>
                      <a:pt x="402908" y="14899"/>
                    </a:cubicBezTo>
                    <a:cubicBezTo>
                      <a:pt x="493395" y="49138"/>
                      <a:pt x="553022" y="116379"/>
                      <a:pt x="551497" y="256948"/>
                    </a:cubicBezTo>
                    <a:cubicBezTo>
                      <a:pt x="550259" y="371648"/>
                      <a:pt x="397478" y="461619"/>
                      <a:pt x="397478" y="461619"/>
                    </a:cubicBezTo>
                    <a:cubicBezTo>
                      <a:pt x="397478" y="461619"/>
                      <a:pt x="544449" y="298700"/>
                      <a:pt x="446437" y="185712"/>
                    </a:cubicBezTo>
                    <a:cubicBezTo>
                      <a:pt x="290132" y="5674"/>
                      <a:pt x="76200" y="237356"/>
                      <a:pt x="76200" y="237356"/>
                    </a:cubicBezTo>
                    <a:lnTo>
                      <a:pt x="0" y="192845"/>
                    </a:ln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 42">
                <a:extLst>
                  <a:ext uri="{FF2B5EF4-FFF2-40B4-BE49-F238E27FC236}">
                    <a16:creationId xmlns:a16="http://schemas.microsoft.com/office/drawing/2014/main" id="{D1A038FE-2DE6-F2B8-CF8B-E85752C2BE05}"/>
                  </a:ext>
                </a:extLst>
              </p:cNvPr>
              <p:cNvSpPr/>
              <p:nvPr/>
            </p:nvSpPr>
            <p:spPr>
              <a:xfrm>
                <a:off x="2667285" y="3024529"/>
                <a:ext cx="232314" cy="217130"/>
              </a:xfrm>
              <a:custGeom>
                <a:avLst/>
                <a:gdLst>
                  <a:gd name="connsiteX0" fmla="*/ 0 w 232314"/>
                  <a:gd name="connsiteY0" fmla="*/ 217131 h 217130"/>
                  <a:gd name="connsiteX1" fmla="*/ 232315 w 232314"/>
                  <a:gd name="connsiteY1" fmla="*/ 0 h 217130"/>
                  <a:gd name="connsiteX2" fmla="*/ 148876 w 232314"/>
                  <a:gd name="connsiteY2" fmla="*/ 30244 h 217130"/>
                  <a:gd name="connsiteX3" fmla="*/ 38195 w 232314"/>
                  <a:gd name="connsiteY3" fmla="*/ 44510 h 217130"/>
                  <a:gd name="connsiteX4" fmla="*/ 34576 w 232314"/>
                  <a:gd name="connsiteY4" fmla="*/ 119265 h 217130"/>
                  <a:gd name="connsiteX5" fmla="*/ 95 w 232314"/>
                  <a:gd name="connsiteY5" fmla="*/ 217131 h 21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2314" h="217130">
                    <a:moveTo>
                      <a:pt x="0" y="217131"/>
                    </a:moveTo>
                    <a:lnTo>
                      <a:pt x="232315" y="0"/>
                    </a:lnTo>
                    <a:cubicBezTo>
                      <a:pt x="232315" y="0"/>
                      <a:pt x="181546" y="17785"/>
                      <a:pt x="148876" y="30244"/>
                    </a:cubicBezTo>
                    <a:cubicBezTo>
                      <a:pt x="116205" y="42703"/>
                      <a:pt x="38195" y="44510"/>
                      <a:pt x="38195" y="44510"/>
                    </a:cubicBezTo>
                    <a:cubicBezTo>
                      <a:pt x="38195" y="44510"/>
                      <a:pt x="38195" y="78369"/>
                      <a:pt x="34576" y="119265"/>
                    </a:cubicBezTo>
                    <a:cubicBezTo>
                      <a:pt x="30956" y="160161"/>
                      <a:pt x="95" y="217131"/>
                      <a:pt x="95" y="217131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 43">
                <a:extLst>
                  <a:ext uri="{FF2B5EF4-FFF2-40B4-BE49-F238E27FC236}">
                    <a16:creationId xmlns:a16="http://schemas.microsoft.com/office/drawing/2014/main" id="{1754A6B2-A3D1-772E-13C8-2AF6F6DE982C}"/>
                  </a:ext>
                </a:extLst>
              </p:cNvPr>
              <p:cNvSpPr/>
              <p:nvPr/>
            </p:nvSpPr>
            <p:spPr>
              <a:xfrm>
                <a:off x="2255996" y="1971429"/>
                <a:ext cx="525113" cy="323814"/>
              </a:xfrm>
              <a:custGeom>
                <a:avLst/>
                <a:gdLst>
                  <a:gd name="connsiteX0" fmla="*/ 47054 w 525113"/>
                  <a:gd name="connsiteY0" fmla="*/ 323815 h 323814"/>
                  <a:gd name="connsiteX1" fmla="*/ 168688 w 525113"/>
                  <a:gd name="connsiteY1" fmla="*/ 116100 h 323814"/>
                  <a:gd name="connsiteX2" fmla="*/ 401003 w 525113"/>
                  <a:gd name="connsiteY2" fmla="*/ 124564 h 323814"/>
                  <a:gd name="connsiteX3" fmla="*/ 525113 w 525113"/>
                  <a:gd name="connsiteY3" fmla="*/ 71590 h 323814"/>
                  <a:gd name="connsiteX4" fmla="*/ 163354 w 525113"/>
                  <a:gd name="connsiteY4" fmla="*/ 41345 h 323814"/>
                  <a:gd name="connsiteX5" fmla="*/ 0 w 525113"/>
                  <a:gd name="connsiteY5" fmla="*/ 258476 h 323814"/>
                  <a:gd name="connsiteX6" fmla="*/ 47149 w 525113"/>
                  <a:gd name="connsiteY6" fmla="*/ 323815 h 32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5113" h="323814">
                    <a:moveTo>
                      <a:pt x="47054" y="323815"/>
                    </a:moveTo>
                    <a:cubicBezTo>
                      <a:pt x="47054" y="323815"/>
                      <a:pt x="80677" y="164985"/>
                      <a:pt x="168688" y="116100"/>
                    </a:cubicBezTo>
                    <a:cubicBezTo>
                      <a:pt x="290322" y="48478"/>
                      <a:pt x="401003" y="124564"/>
                      <a:pt x="401003" y="124564"/>
                    </a:cubicBezTo>
                    <a:lnTo>
                      <a:pt x="525113" y="71590"/>
                    </a:lnTo>
                    <a:cubicBezTo>
                      <a:pt x="525113" y="71590"/>
                      <a:pt x="377666" y="-66887"/>
                      <a:pt x="163354" y="41345"/>
                    </a:cubicBezTo>
                    <a:cubicBezTo>
                      <a:pt x="39910" y="103641"/>
                      <a:pt x="0" y="258476"/>
                      <a:pt x="0" y="258476"/>
                    </a:cubicBezTo>
                    <a:lnTo>
                      <a:pt x="47149" y="323815"/>
                    </a:ln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 44">
                <a:extLst>
                  <a:ext uri="{FF2B5EF4-FFF2-40B4-BE49-F238E27FC236}">
                    <a16:creationId xmlns:a16="http://schemas.microsoft.com/office/drawing/2014/main" id="{4C87C65D-FE7A-E29C-0E8B-2525C3F40223}"/>
                  </a:ext>
                </a:extLst>
              </p:cNvPr>
              <p:cNvSpPr/>
              <p:nvPr/>
            </p:nvSpPr>
            <p:spPr>
              <a:xfrm>
                <a:off x="2083403" y="2530160"/>
                <a:ext cx="369855" cy="366830"/>
              </a:xfrm>
              <a:custGeom>
                <a:avLst/>
                <a:gdLst>
                  <a:gd name="connsiteX0" fmla="*/ 0 w 369855"/>
                  <a:gd name="connsiteY0" fmla="*/ 297782 h 366830"/>
                  <a:gd name="connsiteX1" fmla="*/ 58102 w 369855"/>
                  <a:gd name="connsiteY1" fmla="*/ 366830 h 366830"/>
                  <a:gd name="connsiteX2" fmla="*/ 369856 w 369855"/>
                  <a:gd name="connsiteY2" fmla="*/ 35380 h 366830"/>
                  <a:gd name="connsiteX3" fmla="*/ 277654 w 369855"/>
                  <a:gd name="connsiteY3" fmla="*/ 27201 h 366830"/>
                  <a:gd name="connsiteX4" fmla="*/ 223171 w 369855"/>
                  <a:gd name="connsiteY4" fmla="*/ 0 h 366830"/>
                  <a:gd name="connsiteX5" fmla="*/ 0 w 369855"/>
                  <a:gd name="connsiteY5" fmla="*/ 297782 h 366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9855" h="366830">
                    <a:moveTo>
                      <a:pt x="0" y="297782"/>
                    </a:moveTo>
                    <a:lnTo>
                      <a:pt x="58102" y="366830"/>
                    </a:lnTo>
                    <a:lnTo>
                      <a:pt x="369856" y="35380"/>
                    </a:lnTo>
                    <a:cubicBezTo>
                      <a:pt x="369856" y="35380"/>
                      <a:pt x="303086" y="37948"/>
                      <a:pt x="277654" y="27201"/>
                    </a:cubicBezTo>
                    <a:cubicBezTo>
                      <a:pt x="252222" y="16454"/>
                      <a:pt x="223171" y="0"/>
                      <a:pt x="223171" y="0"/>
                    </a:cubicBezTo>
                    <a:lnTo>
                      <a:pt x="0" y="297782"/>
                    </a:ln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 45">
                <a:extLst>
                  <a:ext uri="{FF2B5EF4-FFF2-40B4-BE49-F238E27FC236}">
                    <a16:creationId xmlns:a16="http://schemas.microsoft.com/office/drawing/2014/main" id="{66B6A8F1-D3CF-FFFE-0CF1-EA586547AD15}"/>
                  </a:ext>
                </a:extLst>
              </p:cNvPr>
              <p:cNvSpPr/>
              <p:nvPr/>
            </p:nvSpPr>
            <p:spPr>
              <a:xfrm>
                <a:off x="2012632" y="2530065"/>
                <a:ext cx="210502" cy="167769"/>
              </a:xfrm>
              <a:custGeom>
                <a:avLst/>
                <a:gdLst>
                  <a:gd name="connsiteX0" fmla="*/ 145542 w 210502"/>
                  <a:gd name="connsiteY0" fmla="*/ 95 h 167769"/>
                  <a:gd name="connsiteX1" fmla="*/ 88392 w 210502"/>
                  <a:gd name="connsiteY1" fmla="*/ 27296 h 167769"/>
                  <a:gd name="connsiteX2" fmla="*/ 0 w 210502"/>
                  <a:gd name="connsiteY2" fmla="*/ 43274 h 167769"/>
                  <a:gd name="connsiteX3" fmla="*/ 112490 w 210502"/>
                  <a:gd name="connsiteY3" fmla="*/ 167770 h 167769"/>
                  <a:gd name="connsiteX4" fmla="*/ 210502 w 210502"/>
                  <a:gd name="connsiteY4" fmla="*/ 66385 h 167769"/>
                  <a:gd name="connsiteX5" fmla="*/ 145542 w 210502"/>
                  <a:gd name="connsiteY5" fmla="*/ 0 h 167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502" h="167769">
                    <a:moveTo>
                      <a:pt x="145542" y="95"/>
                    </a:moveTo>
                    <a:cubicBezTo>
                      <a:pt x="145542" y="95"/>
                      <a:pt x="122396" y="14837"/>
                      <a:pt x="88392" y="27296"/>
                    </a:cubicBezTo>
                    <a:cubicBezTo>
                      <a:pt x="54388" y="39755"/>
                      <a:pt x="0" y="43274"/>
                      <a:pt x="0" y="43274"/>
                    </a:cubicBezTo>
                    <a:lnTo>
                      <a:pt x="112490" y="167770"/>
                    </a:lnTo>
                    <a:lnTo>
                      <a:pt x="210502" y="66385"/>
                    </a:lnTo>
                    <a:lnTo>
                      <a:pt x="145542" y="0"/>
                    </a:ln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 46">
                <a:extLst>
                  <a:ext uri="{FF2B5EF4-FFF2-40B4-BE49-F238E27FC236}">
                    <a16:creationId xmlns:a16="http://schemas.microsoft.com/office/drawing/2014/main" id="{17A4C441-F2EC-2F36-542B-060443419831}"/>
                  </a:ext>
                </a:extLst>
              </p:cNvPr>
              <p:cNvSpPr/>
              <p:nvPr/>
            </p:nvSpPr>
            <p:spPr>
              <a:xfrm>
                <a:off x="1457863" y="2557391"/>
                <a:ext cx="563627" cy="437845"/>
              </a:xfrm>
              <a:custGeom>
                <a:avLst/>
                <a:gdLst>
                  <a:gd name="connsiteX0" fmla="*/ 493047 w 563627"/>
                  <a:gd name="connsiteY0" fmla="*/ 231367 h 437845"/>
                  <a:gd name="connsiteX1" fmla="*/ 178722 w 563627"/>
                  <a:gd name="connsiteY1" fmla="*/ 126368 h 437845"/>
                  <a:gd name="connsiteX2" fmla="*/ 137003 w 563627"/>
                  <a:gd name="connsiteY2" fmla="*/ 437845 h 437845"/>
                  <a:gd name="connsiteX3" fmla="*/ 19369 w 563627"/>
                  <a:gd name="connsiteY3" fmla="*/ 122849 h 437845"/>
                  <a:gd name="connsiteX4" fmla="*/ 342362 w 563627"/>
                  <a:gd name="connsiteY4" fmla="*/ 14236 h 437845"/>
                  <a:gd name="connsiteX5" fmla="*/ 563628 w 563627"/>
                  <a:gd name="connsiteY5" fmla="*/ 178772 h 437845"/>
                  <a:gd name="connsiteX6" fmla="*/ 492952 w 563627"/>
                  <a:gd name="connsiteY6" fmla="*/ 231367 h 43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3627" h="437845">
                    <a:moveTo>
                      <a:pt x="493047" y="231367"/>
                    </a:moveTo>
                    <a:cubicBezTo>
                      <a:pt x="493047" y="231367"/>
                      <a:pt x="324360" y="53420"/>
                      <a:pt x="178722" y="126368"/>
                    </a:cubicBezTo>
                    <a:cubicBezTo>
                      <a:pt x="-13397" y="222617"/>
                      <a:pt x="137003" y="437845"/>
                      <a:pt x="137003" y="437845"/>
                    </a:cubicBezTo>
                    <a:cubicBezTo>
                      <a:pt x="137003" y="437845"/>
                      <a:pt x="-61498" y="319627"/>
                      <a:pt x="19369" y="122849"/>
                    </a:cubicBezTo>
                    <a:cubicBezTo>
                      <a:pt x="81091" y="-27231"/>
                      <a:pt x="259304" y="-6022"/>
                      <a:pt x="342362" y="14236"/>
                    </a:cubicBezTo>
                    <a:cubicBezTo>
                      <a:pt x="447137" y="39820"/>
                      <a:pt x="563628" y="178772"/>
                      <a:pt x="563628" y="178772"/>
                    </a:cubicBezTo>
                    <a:lnTo>
                      <a:pt x="492952" y="231367"/>
                    </a:ln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 47">
                <a:extLst>
                  <a:ext uri="{FF2B5EF4-FFF2-40B4-BE49-F238E27FC236}">
                    <a16:creationId xmlns:a16="http://schemas.microsoft.com/office/drawing/2014/main" id="{ACF2E29C-0011-AA13-2E94-ED28A80F253A}"/>
                  </a:ext>
                </a:extLst>
              </p:cNvPr>
              <p:cNvSpPr/>
              <p:nvPr/>
            </p:nvSpPr>
            <p:spPr>
              <a:xfrm>
                <a:off x="1569925" y="2736163"/>
                <a:ext cx="358124" cy="287502"/>
              </a:xfrm>
              <a:custGeom>
                <a:avLst/>
                <a:gdLst>
                  <a:gd name="connsiteX0" fmla="*/ 46086 w 358124"/>
                  <a:gd name="connsiteY0" fmla="*/ 0 h 287502"/>
                  <a:gd name="connsiteX1" fmla="*/ 141145 w 358124"/>
                  <a:gd name="connsiteY1" fmla="*/ 148653 h 287502"/>
                  <a:gd name="connsiteX2" fmla="*/ 358125 w 358124"/>
                  <a:gd name="connsiteY2" fmla="*/ 107757 h 287502"/>
                  <a:gd name="connsiteX3" fmla="*/ 296593 w 358124"/>
                  <a:gd name="connsiteY3" fmla="*/ 250989 h 287502"/>
                  <a:gd name="connsiteX4" fmla="*/ 92377 w 358124"/>
                  <a:gd name="connsiteY4" fmla="*/ 259073 h 287502"/>
                  <a:gd name="connsiteX5" fmla="*/ 45990 w 358124"/>
                  <a:gd name="connsiteY5" fmla="*/ 0 h 28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8124" h="287502">
                    <a:moveTo>
                      <a:pt x="46086" y="0"/>
                    </a:moveTo>
                    <a:cubicBezTo>
                      <a:pt x="46086" y="0"/>
                      <a:pt x="19320" y="136194"/>
                      <a:pt x="141145" y="148653"/>
                    </a:cubicBezTo>
                    <a:cubicBezTo>
                      <a:pt x="262970" y="161112"/>
                      <a:pt x="358125" y="107757"/>
                      <a:pt x="358125" y="107757"/>
                    </a:cubicBezTo>
                    <a:lnTo>
                      <a:pt x="296593" y="250989"/>
                    </a:lnTo>
                    <a:cubicBezTo>
                      <a:pt x="296593" y="250989"/>
                      <a:pt x="182484" y="327456"/>
                      <a:pt x="92377" y="259073"/>
                    </a:cubicBezTo>
                    <a:cubicBezTo>
                      <a:pt x="-83645" y="125542"/>
                      <a:pt x="45990" y="0"/>
                      <a:pt x="45990" y="0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 48">
                <a:extLst>
                  <a:ext uri="{FF2B5EF4-FFF2-40B4-BE49-F238E27FC236}">
                    <a16:creationId xmlns:a16="http://schemas.microsoft.com/office/drawing/2014/main" id="{602D73EF-D6BA-3738-7B5E-B232E5CAD9F8}"/>
                  </a:ext>
                </a:extLst>
              </p:cNvPr>
              <p:cNvSpPr/>
              <p:nvPr/>
            </p:nvSpPr>
            <p:spPr>
              <a:xfrm>
                <a:off x="2525839" y="2148515"/>
                <a:ext cx="340036" cy="449836"/>
              </a:xfrm>
              <a:custGeom>
                <a:avLst/>
                <a:gdLst>
                  <a:gd name="connsiteX0" fmla="*/ 0 w 340036"/>
                  <a:gd name="connsiteY0" fmla="*/ 449836 h 449836"/>
                  <a:gd name="connsiteX1" fmla="*/ 158306 w 340036"/>
                  <a:gd name="connsiteY1" fmla="*/ 379362 h 449836"/>
                  <a:gd name="connsiteX2" fmla="*/ 302038 w 340036"/>
                  <a:gd name="connsiteY2" fmla="*/ 256102 h 449836"/>
                  <a:gd name="connsiteX3" fmla="*/ 336137 w 340036"/>
                  <a:gd name="connsiteY3" fmla="*/ 111348 h 449836"/>
                  <a:gd name="connsiteX4" fmla="*/ 227267 w 340036"/>
                  <a:gd name="connsiteY4" fmla="*/ 71308 h 449836"/>
                  <a:gd name="connsiteX5" fmla="*/ 223647 w 340036"/>
                  <a:gd name="connsiteY5" fmla="*/ 176973 h 449836"/>
                  <a:gd name="connsiteX6" fmla="*/ 187357 w 340036"/>
                  <a:gd name="connsiteY6" fmla="*/ 220247 h 449836"/>
                  <a:gd name="connsiteX7" fmla="*/ 195834 w 340036"/>
                  <a:gd name="connsiteY7" fmla="*/ 65411 h 449836"/>
                  <a:gd name="connsiteX8" fmla="*/ 119063 w 340036"/>
                  <a:gd name="connsiteY8" fmla="*/ 4828 h 449836"/>
                  <a:gd name="connsiteX9" fmla="*/ 110966 w 340036"/>
                  <a:gd name="connsiteY9" fmla="*/ 256102 h 449836"/>
                  <a:gd name="connsiteX10" fmla="*/ 95 w 340036"/>
                  <a:gd name="connsiteY10" fmla="*/ 449836 h 449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0036" h="449836">
                    <a:moveTo>
                      <a:pt x="0" y="449836"/>
                    </a:moveTo>
                    <a:cubicBezTo>
                      <a:pt x="0" y="449836"/>
                      <a:pt x="94774" y="410367"/>
                      <a:pt x="158306" y="379362"/>
                    </a:cubicBezTo>
                    <a:cubicBezTo>
                      <a:pt x="221837" y="348357"/>
                      <a:pt x="275273" y="309838"/>
                      <a:pt x="302038" y="256102"/>
                    </a:cubicBezTo>
                    <a:cubicBezTo>
                      <a:pt x="328803" y="202366"/>
                      <a:pt x="348806" y="139310"/>
                      <a:pt x="336137" y="111348"/>
                    </a:cubicBezTo>
                    <a:cubicBezTo>
                      <a:pt x="323469" y="83387"/>
                      <a:pt x="232696" y="62939"/>
                      <a:pt x="227267" y="71308"/>
                    </a:cubicBezTo>
                    <a:cubicBezTo>
                      <a:pt x="221837" y="79678"/>
                      <a:pt x="240411" y="130750"/>
                      <a:pt x="223647" y="176973"/>
                    </a:cubicBezTo>
                    <a:cubicBezTo>
                      <a:pt x="209741" y="215206"/>
                      <a:pt x="187357" y="220247"/>
                      <a:pt x="187357" y="220247"/>
                    </a:cubicBezTo>
                    <a:cubicBezTo>
                      <a:pt x="187357" y="220247"/>
                      <a:pt x="213265" y="109922"/>
                      <a:pt x="195834" y="65411"/>
                    </a:cubicBezTo>
                    <a:cubicBezTo>
                      <a:pt x="178308" y="20901"/>
                      <a:pt x="129921" y="-12957"/>
                      <a:pt x="119063" y="4828"/>
                    </a:cubicBezTo>
                    <a:cubicBezTo>
                      <a:pt x="108204" y="22613"/>
                      <a:pt x="142589" y="111348"/>
                      <a:pt x="110966" y="256102"/>
                    </a:cubicBezTo>
                    <a:cubicBezTo>
                      <a:pt x="75248" y="419402"/>
                      <a:pt x="95" y="449836"/>
                      <a:pt x="95" y="449836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 49">
                <a:extLst>
                  <a:ext uri="{FF2B5EF4-FFF2-40B4-BE49-F238E27FC236}">
                    <a16:creationId xmlns:a16="http://schemas.microsoft.com/office/drawing/2014/main" id="{44EA6F7D-8504-5BEF-7B14-AF2FC5CC3CAF}"/>
                  </a:ext>
                </a:extLst>
              </p:cNvPr>
              <p:cNvSpPr/>
              <p:nvPr/>
            </p:nvSpPr>
            <p:spPr>
              <a:xfrm>
                <a:off x="2693860" y="2067937"/>
                <a:ext cx="163838" cy="144307"/>
              </a:xfrm>
              <a:custGeom>
                <a:avLst/>
                <a:gdLst>
                  <a:gd name="connsiteX0" fmla="*/ 0 w 163838"/>
                  <a:gd name="connsiteY0" fmla="*/ 49266 h 144307"/>
                  <a:gd name="connsiteX1" fmla="*/ 104203 w 163838"/>
                  <a:gd name="connsiteY1" fmla="*/ 0 h 144307"/>
                  <a:gd name="connsiteX2" fmla="*/ 158972 w 163838"/>
                  <a:gd name="connsiteY2" fmla="*/ 142376 h 144307"/>
                  <a:gd name="connsiteX3" fmla="*/ 0 w 163838"/>
                  <a:gd name="connsiteY3" fmla="*/ 49266 h 144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838" h="144307">
                    <a:moveTo>
                      <a:pt x="0" y="49266"/>
                    </a:moveTo>
                    <a:lnTo>
                      <a:pt x="104203" y="0"/>
                    </a:lnTo>
                    <a:cubicBezTo>
                      <a:pt x="104203" y="0"/>
                      <a:pt x="184023" y="124591"/>
                      <a:pt x="158972" y="142376"/>
                    </a:cubicBezTo>
                    <a:cubicBezTo>
                      <a:pt x="133921" y="160161"/>
                      <a:pt x="0" y="49266"/>
                      <a:pt x="0" y="49266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 50">
                <a:extLst>
                  <a:ext uri="{FF2B5EF4-FFF2-40B4-BE49-F238E27FC236}">
                    <a16:creationId xmlns:a16="http://schemas.microsoft.com/office/drawing/2014/main" id="{957FE547-C388-7F5F-7B2F-A65B10B91045}"/>
                  </a:ext>
                </a:extLst>
              </p:cNvPr>
              <p:cNvSpPr/>
              <p:nvPr/>
            </p:nvSpPr>
            <p:spPr>
              <a:xfrm>
                <a:off x="1546288" y="3003130"/>
                <a:ext cx="245459" cy="238529"/>
              </a:xfrm>
              <a:custGeom>
                <a:avLst/>
                <a:gdLst>
                  <a:gd name="connsiteX0" fmla="*/ 0 w 245459"/>
                  <a:gd name="connsiteY0" fmla="*/ 0 h 238529"/>
                  <a:gd name="connsiteX1" fmla="*/ 245459 w 245459"/>
                  <a:gd name="connsiteY1" fmla="*/ 238530 h 238529"/>
                  <a:gd name="connsiteX2" fmla="*/ 210502 w 245459"/>
                  <a:gd name="connsiteY2" fmla="*/ 129917 h 238529"/>
                  <a:gd name="connsiteX3" fmla="*/ 214122 w 245459"/>
                  <a:gd name="connsiteY3" fmla="*/ 50787 h 238529"/>
                  <a:gd name="connsiteX4" fmla="*/ 114300 w 245459"/>
                  <a:gd name="connsiteY4" fmla="*/ 45461 h 238529"/>
                  <a:gd name="connsiteX5" fmla="*/ 0 w 245459"/>
                  <a:gd name="connsiteY5" fmla="*/ 0 h 238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5459" h="238529">
                    <a:moveTo>
                      <a:pt x="0" y="0"/>
                    </a:moveTo>
                    <a:lnTo>
                      <a:pt x="245459" y="238530"/>
                    </a:lnTo>
                    <a:cubicBezTo>
                      <a:pt x="245459" y="238530"/>
                      <a:pt x="214122" y="173476"/>
                      <a:pt x="210502" y="129917"/>
                    </a:cubicBezTo>
                    <a:cubicBezTo>
                      <a:pt x="206883" y="86358"/>
                      <a:pt x="214122" y="50787"/>
                      <a:pt x="214122" y="50787"/>
                    </a:cubicBezTo>
                    <a:cubicBezTo>
                      <a:pt x="214122" y="50787"/>
                      <a:pt x="158877" y="56114"/>
                      <a:pt x="114300" y="45461"/>
                    </a:cubicBezTo>
                    <a:cubicBezTo>
                      <a:pt x="69818" y="3480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 51">
                <a:extLst>
                  <a:ext uri="{FF2B5EF4-FFF2-40B4-BE49-F238E27FC236}">
                    <a16:creationId xmlns:a16="http://schemas.microsoft.com/office/drawing/2014/main" id="{0870C792-9610-F51F-A63D-6220B8A869F4}"/>
                  </a:ext>
                </a:extLst>
              </p:cNvPr>
              <p:cNvSpPr/>
              <p:nvPr/>
            </p:nvSpPr>
            <p:spPr>
              <a:xfrm>
                <a:off x="2136076" y="3459646"/>
                <a:ext cx="254222" cy="293597"/>
              </a:xfrm>
              <a:custGeom>
                <a:avLst/>
                <a:gdLst>
                  <a:gd name="connsiteX0" fmla="*/ 0 w 254222"/>
                  <a:gd name="connsiteY0" fmla="*/ 128205 h 293597"/>
                  <a:gd name="connsiteX1" fmla="*/ 33052 w 254222"/>
                  <a:gd name="connsiteY1" fmla="*/ 66195 h 293597"/>
                  <a:gd name="connsiteX2" fmla="*/ 49054 w 254222"/>
                  <a:gd name="connsiteY2" fmla="*/ 0 h 293597"/>
                  <a:gd name="connsiteX3" fmla="*/ 105346 w 254222"/>
                  <a:gd name="connsiteY3" fmla="*/ 110325 h 293597"/>
                  <a:gd name="connsiteX4" fmla="*/ 128683 w 254222"/>
                  <a:gd name="connsiteY4" fmla="*/ 21304 h 293597"/>
                  <a:gd name="connsiteX5" fmla="*/ 197929 w 254222"/>
                  <a:gd name="connsiteY5" fmla="*/ 15978 h 293597"/>
                  <a:gd name="connsiteX6" fmla="*/ 254222 w 254222"/>
                  <a:gd name="connsiteY6" fmla="*/ 56874 h 293597"/>
                  <a:gd name="connsiteX7" fmla="*/ 97155 w 254222"/>
                  <a:gd name="connsiteY7" fmla="*/ 293597 h 293597"/>
                  <a:gd name="connsiteX8" fmla="*/ 190 w 254222"/>
                  <a:gd name="connsiteY8" fmla="*/ 128110 h 29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4222" h="293597">
                    <a:moveTo>
                      <a:pt x="0" y="128205"/>
                    </a:moveTo>
                    <a:cubicBezTo>
                      <a:pt x="0" y="128205"/>
                      <a:pt x="18193" y="101480"/>
                      <a:pt x="33052" y="66195"/>
                    </a:cubicBezTo>
                    <a:cubicBezTo>
                      <a:pt x="47911" y="30910"/>
                      <a:pt x="49054" y="0"/>
                      <a:pt x="49054" y="0"/>
                    </a:cubicBezTo>
                    <a:lnTo>
                      <a:pt x="105346" y="110325"/>
                    </a:lnTo>
                    <a:lnTo>
                      <a:pt x="128683" y="21304"/>
                    </a:lnTo>
                    <a:cubicBezTo>
                      <a:pt x="128683" y="21304"/>
                      <a:pt x="161639" y="8845"/>
                      <a:pt x="197929" y="15978"/>
                    </a:cubicBezTo>
                    <a:cubicBezTo>
                      <a:pt x="234220" y="23111"/>
                      <a:pt x="254222" y="56874"/>
                      <a:pt x="254222" y="56874"/>
                    </a:cubicBezTo>
                    <a:lnTo>
                      <a:pt x="97155" y="293597"/>
                    </a:lnTo>
                    <a:lnTo>
                      <a:pt x="190" y="128110"/>
                    </a:ln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 52">
                <a:extLst>
                  <a:ext uri="{FF2B5EF4-FFF2-40B4-BE49-F238E27FC236}">
                    <a16:creationId xmlns:a16="http://schemas.microsoft.com/office/drawing/2014/main" id="{74A412F3-6FBA-0EB5-612B-4C88F89A85A4}"/>
                  </a:ext>
                </a:extLst>
              </p:cNvPr>
              <p:cNvSpPr/>
              <p:nvPr/>
            </p:nvSpPr>
            <p:spPr>
              <a:xfrm>
                <a:off x="2264568" y="2726462"/>
                <a:ext cx="627284" cy="302714"/>
              </a:xfrm>
              <a:custGeom>
                <a:avLst/>
                <a:gdLst>
                  <a:gd name="connsiteX0" fmla="*/ 95 w 627284"/>
                  <a:gd name="connsiteY0" fmla="*/ 101480 h 302714"/>
                  <a:gd name="connsiteX1" fmla="*/ 92869 w 627284"/>
                  <a:gd name="connsiteY1" fmla="*/ 0 h 302714"/>
                  <a:gd name="connsiteX2" fmla="*/ 410432 w 627284"/>
                  <a:gd name="connsiteY2" fmla="*/ 170528 h 302714"/>
                  <a:gd name="connsiteX3" fmla="*/ 579215 w 627284"/>
                  <a:gd name="connsiteY3" fmla="*/ 9701 h 302714"/>
                  <a:gd name="connsiteX4" fmla="*/ 586454 w 627284"/>
                  <a:gd name="connsiteY4" fmla="*/ 224264 h 302714"/>
                  <a:gd name="connsiteX5" fmla="*/ 0 w 627284"/>
                  <a:gd name="connsiteY5" fmla="*/ 101480 h 302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7284" h="302714">
                    <a:moveTo>
                      <a:pt x="95" y="101480"/>
                    </a:moveTo>
                    <a:lnTo>
                      <a:pt x="92869" y="0"/>
                    </a:lnTo>
                    <a:cubicBezTo>
                      <a:pt x="92869" y="0"/>
                      <a:pt x="301371" y="164061"/>
                      <a:pt x="410432" y="170528"/>
                    </a:cubicBezTo>
                    <a:cubicBezTo>
                      <a:pt x="597313" y="181560"/>
                      <a:pt x="579215" y="9701"/>
                      <a:pt x="579215" y="9701"/>
                    </a:cubicBezTo>
                    <a:cubicBezTo>
                      <a:pt x="579215" y="9701"/>
                      <a:pt x="682371" y="114129"/>
                      <a:pt x="586454" y="224264"/>
                    </a:cubicBezTo>
                    <a:cubicBezTo>
                      <a:pt x="385000" y="455661"/>
                      <a:pt x="0" y="101480"/>
                      <a:pt x="0" y="101480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 76">
                <a:extLst>
                  <a:ext uri="{FF2B5EF4-FFF2-40B4-BE49-F238E27FC236}">
                    <a16:creationId xmlns:a16="http://schemas.microsoft.com/office/drawing/2014/main" id="{A3D86FB2-6444-AC38-407A-EEF47C981AA3}"/>
                  </a:ext>
                </a:extLst>
              </p:cNvPr>
              <p:cNvSpPr/>
              <p:nvPr/>
            </p:nvSpPr>
            <p:spPr>
              <a:xfrm>
                <a:off x="2290286" y="3290926"/>
                <a:ext cx="328041" cy="194970"/>
              </a:xfrm>
              <a:custGeom>
                <a:avLst/>
                <a:gdLst>
                  <a:gd name="connsiteX0" fmla="*/ 0 w 328041"/>
                  <a:gd name="connsiteY0" fmla="*/ 146466 h 194970"/>
                  <a:gd name="connsiteX1" fmla="*/ 119729 w 328041"/>
                  <a:gd name="connsiteY1" fmla="*/ 65529 h 194970"/>
                  <a:gd name="connsiteX2" fmla="*/ 328041 w 328041"/>
                  <a:gd name="connsiteY2" fmla="*/ 0 h 194970"/>
                  <a:gd name="connsiteX3" fmla="*/ 233077 w 328041"/>
                  <a:gd name="connsiteY3" fmla="*/ 85407 h 194970"/>
                  <a:gd name="connsiteX4" fmla="*/ 135922 w 328041"/>
                  <a:gd name="connsiteY4" fmla="*/ 194971 h 194970"/>
                  <a:gd name="connsiteX5" fmla="*/ 79820 w 328041"/>
                  <a:gd name="connsiteY5" fmla="*/ 154455 h 194970"/>
                  <a:gd name="connsiteX6" fmla="*/ 0 w 328041"/>
                  <a:gd name="connsiteY6" fmla="*/ 146371 h 194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041" h="194970">
                    <a:moveTo>
                      <a:pt x="0" y="146466"/>
                    </a:moveTo>
                    <a:cubicBezTo>
                      <a:pt x="0" y="146466"/>
                      <a:pt x="42196" y="98532"/>
                      <a:pt x="119729" y="65529"/>
                    </a:cubicBezTo>
                    <a:cubicBezTo>
                      <a:pt x="214122" y="25394"/>
                      <a:pt x="328041" y="0"/>
                      <a:pt x="328041" y="0"/>
                    </a:cubicBezTo>
                    <a:cubicBezTo>
                      <a:pt x="328041" y="0"/>
                      <a:pt x="275177" y="42893"/>
                      <a:pt x="233077" y="85407"/>
                    </a:cubicBezTo>
                    <a:cubicBezTo>
                      <a:pt x="190976" y="127920"/>
                      <a:pt x="135922" y="194971"/>
                      <a:pt x="135922" y="194971"/>
                    </a:cubicBezTo>
                    <a:cubicBezTo>
                      <a:pt x="135922" y="194971"/>
                      <a:pt x="105061" y="163014"/>
                      <a:pt x="79820" y="154455"/>
                    </a:cubicBezTo>
                    <a:cubicBezTo>
                      <a:pt x="44768" y="142471"/>
                      <a:pt x="0" y="146371"/>
                      <a:pt x="0" y="146371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 77">
                <a:extLst>
                  <a:ext uri="{FF2B5EF4-FFF2-40B4-BE49-F238E27FC236}">
                    <a16:creationId xmlns:a16="http://schemas.microsoft.com/office/drawing/2014/main" id="{A2388C25-7193-D995-B771-2C6E96B2DB47}"/>
                  </a:ext>
                </a:extLst>
              </p:cNvPr>
              <p:cNvSpPr/>
              <p:nvPr/>
            </p:nvSpPr>
            <p:spPr>
              <a:xfrm>
                <a:off x="2476309" y="3057436"/>
                <a:ext cx="201271" cy="238529"/>
              </a:xfrm>
              <a:custGeom>
                <a:avLst/>
                <a:gdLst>
                  <a:gd name="connsiteX0" fmla="*/ 0 w 201271"/>
                  <a:gd name="connsiteY0" fmla="*/ 238530 h 238529"/>
                  <a:gd name="connsiteX1" fmla="*/ 80772 w 201271"/>
                  <a:gd name="connsiteY1" fmla="*/ 131724 h 238529"/>
                  <a:gd name="connsiteX2" fmla="*/ 80772 w 201271"/>
                  <a:gd name="connsiteY2" fmla="*/ 0 h 238529"/>
                  <a:gd name="connsiteX3" fmla="*/ 200501 w 201271"/>
                  <a:gd name="connsiteY3" fmla="*/ 14266 h 238529"/>
                  <a:gd name="connsiteX4" fmla="*/ 151543 w 201271"/>
                  <a:gd name="connsiteY4" fmla="*/ 184128 h 238529"/>
                  <a:gd name="connsiteX5" fmla="*/ 0 w 201271"/>
                  <a:gd name="connsiteY5" fmla="*/ 238530 h 238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1271" h="238529">
                    <a:moveTo>
                      <a:pt x="0" y="238530"/>
                    </a:moveTo>
                    <a:cubicBezTo>
                      <a:pt x="0" y="238530"/>
                      <a:pt x="64484" y="188693"/>
                      <a:pt x="80772" y="131724"/>
                    </a:cubicBezTo>
                    <a:cubicBezTo>
                      <a:pt x="97060" y="74755"/>
                      <a:pt x="80772" y="0"/>
                      <a:pt x="80772" y="0"/>
                    </a:cubicBezTo>
                    <a:lnTo>
                      <a:pt x="200501" y="14266"/>
                    </a:lnTo>
                    <a:cubicBezTo>
                      <a:pt x="200501" y="14266"/>
                      <a:pt x="211360" y="133341"/>
                      <a:pt x="151543" y="184128"/>
                    </a:cubicBezTo>
                    <a:cubicBezTo>
                      <a:pt x="91631" y="234916"/>
                      <a:pt x="0" y="238530"/>
                      <a:pt x="0" y="238530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 78">
                <a:extLst>
                  <a:ext uri="{FF2B5EF4-FFF2-40B4-BE49-F238E27FC236}">
                    <a16:creationId xmlns:a16="http://schemas.microsoft.com/office/drawing/2014/main" id="{734EA559-591D-DFCE-BB72-19F518A5D468}"/>
                  </a:ext>
                </a:extLst>
              </p:cNvPr>
              <p:cNvSpPr/>
              <p:nvPr/>
            </p:nvSpPr>
            <p:spPr>
              <a:xfrm>
                <a:off x="2117883" y="3183834"/>
                <a:ext cx="234124" cy="315281"/>
              </a:xfrm>
              <a:custGeom>
                <a:avLst/>
                <a:gdLst>
                  <a:gd name="connsiteX0" fmla="*/ 115157 w 234124"/>
                  <a:gd name="connsiteY0" fmla="*/ 0 h 315281"/>
                  <a:gd name="connsiteX1" fmla="*/ 159734 w 234124"/>
                  <a:gd name="connsiteY1" fmla="*/ 83695 h 315281"/>
                  <a:gd name="connsiteX2" fmla="*/ 234125 w 234124"/>
                  <a:gd name="connsiteY2" fmla="*/ 144183 h 315281"/>
                  <a:gd name="connsiteX3" fmla="*/ 146780 w 234124"/>
                  <a:gd name="connsiteY3" fmla="*/ 238530 h 315281"/>
                  <a:gd name="connsiteX4" fmla="*/ 117062 w 234124"/>
                  <a:gd name="connsiteY4" fmla="*/ 315282 h 315281"/>
                  <a:gd name="connsiteX5" fmla="*/ 61722 w 234124"/>
                  <a:gd name="connsiteY5" fmla="*/ 199346 h 315281"/>
                  <a:gd name="connsiteX6" fmla="*/ 0 w 234124"/>
                  <a:gd name="connsiteY6" fmla="*/ 151126 h 315281"/>
                  <a:gd name="connsiteX7" fmla="*/ 81629 w 234124"/>
                  <a:gd name="connsiteY7" fmla="*/ 78369 h 315281"/>
                  <a:gd name="connsiteX8" fmla="*/ 115062 w 234124"/>
                  <a:gd name="connsiteY8" fmla="*/ 95 h 31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124" h="315281">
                    <a:moveTo>
                      <a:pt x="115157" y="0"/>
                    </a:moveTo>
                    <a:cubicBezTo>
                      <a:pt x="115157" y="0"/>
                      <a:pt x="127064" y="51644"/>
                      <a:pt x="159734" y="83695"/>
                    </a:cubicBezTo>
                    <a:cubicBezTo>
                      <a:pt x="192405" y="115746"/>
                      <a:pt x="234125" y="144183"/>
                      <a:pt x="234125" y="144183"/>
                    </a:cubicBezTo>
                    <a:cubicBezTo>
                      <a:pt x="234125" y="144183"/>
                      <a:pt x="164687" y="195827"/>
                      <a:pt x="146780" y="238530"/>
                    </a:cubicBezTo>
                    <a:cubicBezTo>
                      <a:pt x="128873" y="281233"/>
                      <a:pt x="117062" y="315282"/>
                      <a:pt x="117062" y="315282"/>
                    </a:cubicBezTo>
                    <a:cubicBezTo>
                      <a:pt x="117062" y="315282"/>
                      <a:pt x="87154" y="224264"/>
                      <a:pt x="61722" y="199346"/>
                    </a:cubicBezTo>
                    <a:cubicBezTo>
                      <a:pt x="36290" y="174427"/>
                      <a:pt x="0" y="151126"/>
                      <a:pt x="0" y="151126"/>
                    </a:cubicBezTo>
                    <a:cubicBezTo>
                      <a:pt x="0" y="151126"/>
                      <a:pt x="59912" y="112227"/>
                      <a:pt x="81629" y="78369"/>
                    </a:cubicBezTo>
                    <a:cubicBezTo>
                      <a:pt x="103442" y="44510"/>
                      <a:pt x="115062" y="95"/>
                      <a:pt x="115062" y="95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 79">
                <a:extLst>
                  <a:ext uri="{FF2B5EF4-FFF2-40B4-BE49-F238E27FC236}">
                    <a16:creationId xmlns:a16="http://schemas.microsoft.com/office/drawing/2014/main" id="{F1715C5F-F37B-4EF9-282A-F2858B372F38}"/>
                  </a:ext>
                </a:extLst>
              </p:cNvPr>
              <p:cNvSpPr/>
              <p:nvPr/>
            </p:nvSpPr>
            <p:spPr>
              <a:xfrm>
                <a:off x="2164079" y="2849816"/>
                <a:ext cx="130778" cy="173856"/>
              </a:xfrm>
              <a:custGeom>
                <a:avLst/>
                <a:gdLst>
                  <a:gd name="connsiteX0" fmla="*/ 68961 w 130778"/>
                  <a:gd name="connsiteY0" fmla="*/ 173762 h 173856"/>
                  <a:gd name="connsiteX1" fmla="*/ 91726 w 130778"/>
                  <a:gd name="connsiteY1" fmla="*/ 102526 h 173856"/>
                  <a:gd name="connsiteX2" fmla="*/ 130778 w 130778"/>
                  <a:gd name="connsiteY2" fmla="*/ 48885 h 173856"/>
                  <a:gd name="connsiteX3" fmla="*/ 77343 w 130778"/>
                  <a:gd name="connsiteY3" fmla="*/ 0 h 173856"/>
                  <a:gd name="connsiteX4" fmla="*/ 0 w 130778"/>
                  <a:gd name="connsiteY4" fmla="*/ 70950 h 173856"/>
                  <a:gd name="connsiteX5" fmla="*/ 35433 w 130778"/>
                  <a:gd name="connsiteY5" fmla="*/ 111086 h 173856"/>
                  <a:gd name="connsiteX6" fmla="*/ 68866 w 130778"/>
                  <a:gd name="connsiteY6" fmla="*/ 173857 h 17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778" h="173856">
                    <a:moveTo>
                      <a:pt x="68961" y="173762"/>
                    </a:moveTo>
                    <a:cubicBezTo>
                      <a:pt x="68961" y="173762"/>
                      <a:pt x="73533" y="135338"/>
                      <a:pt x="91726" y="102526"/>
                    </a:cubicBezTo>
                    <a:cubicBezTo>
                      <a:pt x="109919" y="69714"/>
                      <a:pt x="130778" y="48885"/>
                      <a:pt x="130778" y="48885"/>
                    </a:cubicBezTo>
                    <a:lnTo>
                      <a:pt x="77343" y="0"/>
                    </a:lnTo>
                    <a:lnTo>
                      <a:pt x="0" y="70950"/>
                    </a:lnTo>
                    <a:cubicBezTo>
                      <a:pt x="0" y="70950"/>
                      <a:pt x="19431" y="90352"/>
                      <a:pt x="35433" y="111086"/>
                    </a:cubicBezTo>
                    <a:cubicBezTo>
                      <a:pt x="51435" y="131819"/>
                      <a:pt x="68866" y="173857"/>
                      <a:pt x="68866" y="173857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sp>
        <p:nvSpPr>
          <p:cNvPr id="131" name="Retângulo com Canto Arredondado do Mesmo Lado 130">
            <a:extLst>
              <a:ext uri="{FF2B5EF4-FFF2-40B4-BE49-F238E27FC236}">
                <a16:creationId xmlns:a16="http://schemas.microsoft.com/office/drawing/2014/main" id="{ADC5ACDC-6897-21D8-B31C-7DCE5CB1BE00}"/>
              </a:ext>
            </a:extLst>
          </p:cNvPr>
          <p:cNvSpPr/>
          <p:nvPr userDrawn="1"/>
        </p:nvSpPr>
        <p:spPr>
          <a:xfrm>
            <a:off x="837398" y="891459"/>
            <a:ext cx="7819769" cy="1485849"/>
          </a:xfrm>
          <a:prstGeom prst="round2Same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3" name="CaixaDeTexto 132">
            <a:extLst>
              <a:ext uri="{FF2B5EF4-FFF2-40B4-BE49-F238E27FC236}">
                <a16:creationId xmlns:a16="http://schemas.microsoft.com/office/drawing/2014/main" id="{5BC01A66-364C-5B8F-0321-D77646D9C634}"/>
              </a:ext>
            </a:extLst>
          </p:cNvPr>
          <p:cNvSpPr txBox="1"/>
          <p:nvPr userDrawn="1"/>
        </p:nvSpPr>
        <p:spPr>
          <a:xfrm>
            <a:off x="1145405" y="1152477"/>
            <a:ext cx="70264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Criamos este guia para </a:t>
            </a:r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unificar o formato das apresentações</a:t>
            </a: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durante o simpósio, facilitando a </a:t>
            </a:r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avaliação científica</a:t>
            </a: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compreensão da plateia</a:t>
            </a: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a </a:t>
            </a:r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possível publicação</a:t>
            </a: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dos casos em periódicos ou anais do evento.</a:t>
            </a:r>
          </a:p>
        </p:txBody>
      </p:sp>
      <p:sp>
        <p:nvSpPr>
          <p:cNvPr id="134" name="CaixaDeTexto 133">
            <a:extLst>
              <a:ext uri="{FF2B5EF4-FFF2-40B4-BE49-F238E27FC236}">
                <a16:creationId xmlns:a16="http://schemas.microsoft.com/office/drawing/2014/main" id="{793F5946-44DD-F508-42DC-F50207F9CD2B}"/>
              </a:ext>
            </a:extLst>
          </p:cNvPr>
          <p:cNvSpPr txBox="1"/>
          <p:nvPr userDrawn="1"/>
        </p:nvSpPr>
        <p:spPr>
          <a:xfrm>
            <a:off x="2171701" y="2377308"/>
            <a:ext cx="49546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QUALQUER DÚVIDA PODE ENTRAR EM CONTATO COM O ARTISTA MÉDICO RESPONSÁVEL</a:t>
            </a:r>
          </a:p>
        </p:txBody>
      </p:sp>
      <p:sp>
        <p:nvSpPr>
          <p:cNvPr id="135" name="CaixaDeTexto 134">
            <a:extLst>
              <a:ext uri="{FF2B5EF4-FFF2-40B4-BE49-F238E27FC236}">
                <a16:creationId xmlns:a16="http://schemas.microsoft.com/office/drawing/2014/main" id="{3416187B-88E4-4084-06D9-1D4E07023017}"/>
              </a:ext>
            </a:extLst>
          </p:cNvPr>
          <p:cNvSpPr txBox="1"/>
          <p:nvPr userDrawn="1"/>
        </p:nvSpPr>
        <p:spPr>
          <a:xfrm>
            <a:off x="4031781" y="3313261"/>
            <a:ext cx="34554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RODRIGO TONAN </a:t>
            </a:r>
          </a:p>
          <a:p>
            <a:pPr algn="ctr"/>
            <a:endParaRPr lang="pt-BR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pt-BR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www.tonan.com.br</a:t>
            </a:r>
            <a:r>
              <a:rPr lang="pt-BR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pt-BR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pt-BR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tonanstore</a:t>
            </a:r>
            <a:endParaRPr lang="pt-BR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" name="CaixaDeTexto 135">
            <a:extLst>
              <a:ext uri="{FF2B5EF4-FFF2-40B4-BE49-F238E27FC236}">
                <a16:creationId xmlns:a16="http://schemas.microsoft.com/office/drawing/2014/main" id="{462328EE-A835-CC1A-6771-FD8E1D10EFDE}"/>
              </a:ext>
            </a:extLst>
          </p:cNvPr>
          <p:cNvSpPr txBox="1"/>
          <p:nvPr userDrawn="1"/>
        </p:nvSpPr>
        <p:spPr>
          <a:xfrm>
            <a:off x="748741" y="5044041"/>
            <a:ext cx="7819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OBSERVAÇÃO ESSE GUIA PODE SER DELETADO, NÃO PRECISA CONSTAR NA SUA APRESENTAÇÃO</a:t>
            </a:r>
          </a:p>
        </p:txBody>
      </p:sp>
      <p:pic>
        <p:nvPicPr>
          <p:cNvPr id="137" name="Imagem 136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5DBCEAD9-F6E3-B5F1-F04E-E1E9E31213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9807" y="2988201"/>
            <a:ext cx="2017696" cy="2017696"/>
          </a:xfrm>
          <a:prstGeom prst="rect">
            <a:avLst/>
          </a:prstGeom>
        </p:spPr>
      </p:pic>
      <p:pic>
        <p:nvPicPr>
          <p:cNvPr id="138" name="Imagem 137" descr="Interface gráfica do usuário, Site&#10;&#10;O conteúdo gerado por IA pode estar incorreto.">
            <a:extLst>
              <a:ext uri="{FF2B5EF4-FFF2-40B4-BE49-F238E27FC236}">
                <a16:creationId xmlns:a16="http://schemas.microsoft.com/office/drawing/2014/main" id="{4830FE03-B07A-E206-B390-2E66646891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6930" y="3061783"/>
            <a:ext cx="1870532" cy="1870532"/>
          </a:xfrm>
          <a:prstGeom prst="rect">
            <a:avLst/>
          </a:prstGeom>
        </p:spPr>
      </p:pic>
      <p:sp>
        <p:nvSpPr>
          <p:cNvPr id="140" name="CaixaDeTexto 139">
            <a:extLst>
              <a:ext uri="{FF2B5EF4-FFF2-40B4-BE49-F238E27FC236}">
                <a16:creationId xmlns:a16="http://schemas.microsoft.com/office/drawing/2014/main" id="{4192446D-AA20-840F-E424-823CA48F6900}"/>
              </a:ext>
            </a:extLst>
          </p:cNvPr>
          <p:cNvSpPr txBox="1"/>
          <p:nvPr userDrawn="1"/>
        </p:nvSpPr>
        <p:spPr>
          <a:xfrm>
            <a:off x="1248686" y="200952"/>
            <a:ext cx="73092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6"/>
                </a:solidFill>
              </a:rPr>
              <a:t>GUIA PARA A MONTAGEM DOS CASOS CLÍNICO</a:t>
            </a:r>
          </a:p>
        </p:txBody>
      </p:sp>
      <p:pic>
        <p:nvPicPr>
          <p:cNvPr id="141" name="Gráfico 140">
            <a:extLst>
              <a:ext uri="{FF2B5EF4-FFF2-40B4-BE49-F238E27FC236}">
                <a16:creationId xmlns:a16="http://schemas.microsoft.com/office/drawing/2014/main" id="{55744EC3-B706-E224-297E-7FB03152318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41991" y="4582491"/>
            <a:ext cx="828221" cy="24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3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ágrima 1">
            <a:extLst>
              <a:ext uri="{FF2B5EF4-FFF2-40B4-BE49-F238E27FC236}">
                <a16:creationId xmlns:a16="http://schemas.microsoft.com/office/drawing/2014/main" id="{1419CE2B-0BA3-6518-64B5-41C61747B535}"/>
              </a:ext>
            </a:extLst>
          </p:cNvPr>
          <p:cNvSpPr/>
          <p:nvPr userDrawn="1"/>
        </p:nvSpPr>
        <p:spPr>
          <a:xfrm rot="16200000">
            <a:off x="-9583" y="-16791"/>
            <a:ext cx="783396" cy="783396"/>
          </a:xfrm>
          <a:prstGeom prst="teardrop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áfico 1">
            <a:extLst>
              <a:ext uri="{FF2B5EF4-FFF2-40B4-BE49-F238E27FC236}">
                <a16:creationId xmlns:a16="http://schemas.microsoft.com/office/drawing/2014/main" id="{CEFFD8F4-1773-471C-57F8-A947C14E2D75}"/>
              </a:ext>
            </a:extLst>
          </p:cNvPr>
          <p:cNvGrpSpPr/>
          <p:nvPr userDrawn="1"/>
        </p:nvGrpSpPr>
        <p:grpSpPr>
          <a:xfrm>
            <a:off x="136781" y="161262"/>
            <a:ext cx="490665" cy="457548"/>
            <a:chOff x="1219123" y="1863912"/>
            <a:chExt cx="2026080" cy="1889331"/>
          </a:xfrm>
          <a:solidFill>
            <a:schemeClr val="bg1"/>
          </a:solidFill>
        </p:grpSpPr>
        <p:sp>
          <p:nvSpPr>
            <p:cNvPr id="4" name="Forma Livre 3">
              <a:extLst>
                <a:ext uri="{FF2B5EF4-FFF2-40B4-BE49-F238E27FC236}">
                  <a16:creationId xmlns:a16="http://schemas.microsoft.com/office/drawing/2014/main" id="{74CD0097-0415-8AF1-7CC1-B5586E6938CD}"/>
                </a:ext>
              </a:extLst>
            </p:cNvPr>
            <p:cNvSpPr/>
            <p:nvPr/>
          </p:nvSpPr>
          <p:spPr>
            <a:xfrm>
              <a:off x="1394174" y="1863912"/>
              <a:ext cx="544507" cy="163890"/>
            </a:xfrm>
            <a:custGeom>
              <a:avLst/>
              <a:gdLst>
                <a:gd name="connsiteX0" fmla="*/ 0 w 544507"/>
                <a:gd name="connsiteY0" fmla="*/ 94460 h 163890"/>
                <a:gd name="connsiteX1" fmla="*/ 239554 w 544507"/>
                <a:gd name="connsiteY1" fmla="*/ 1065 h 163890"/>
                <a:gd name="connsiteX2" fmla="*/ 544449 w 544507"/>
                <a:gd name="connsiteY2" fmla="*/ 78482 h 163890"/>
                <a:gd name="connsiteX3" fmla="*/ 340328 w 544507"/>
                <a:gd name="connsiteY3" fmla="*/ 78482 h 163890"/>
                <a:gd name="connsiteX4" fmla="*/ 155257 w 544507"/>
                <a:gd name="connsiteY4" fmla="*/ 163889 h 163890"/>
                <a:gd name="connsiteX5" fmla="*/ 95 w 544507"/>
                <a:gd name="connsiteY5" fmla="*/ 94460 h 16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507" h="163890">
                  <a:moveTo>
                    <a:pt x="0" y="94460"/>
                  </a:moveTo>
                  <a:cubicBezTo>
                    <a:pt x="0" y="70398"/>
                    <a:pt x="131635" y="7913"/>
                    <a:pt x="239554" y="1065"/>
                  </a:cubicBezTo>
                  <a:cubicBezTo>
                    <a:pt x="407860" y="-9778"/>
                    <a:pt x="547783" y="65453"/>
                    <a:pt x="544449" y="78482"/>
                  </a:cubicBezTo>
                  <a:cubicBezTo>
                    <a:pt x="541782" y="88849"/>
                    <a:pt x="452247" y="45004"/>
                    <a:pt x="340328" y="78482"/>
                  </a:cubicBezTo>
                  <a:cubicBezTo>
                    <a:pt x="248031" y="106064"/>
                    <a:pt x="247745" y="164269"/>
                    <a:pt x="155257" y="163889"/>
                  </a:cubicBezTo>
                  <a:cubicBezTo>
                    <a:pt x="81058" y="163604"/>
                    <a:pt x="95" y="115860"/>
                    <a:pt x="95" y="94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" name="Forma Livre 4">
              <a:extLst>
                <a:ext uri="{FF2B5EF4-FFF2-40B4-BE49-F238E27FC236}">
                  <a16:creationId xmlns:a16="http://schemas.microsoft.com/office/drawing/2014/main" id="{01ACA979-5086-A9A3-5962-B4E4F23F56CC}"/>
                </a:ext>
              </a:extLst>
            </p:cNvPr>
            <p:cNvSpPr/>
            <p:nvPr/>
          </p:nvSpPr>
          <p:spPr>
            <a:xfrm>
              <a:off x="1845906" y="1998413"/>
              <a:ext cx="739119" cy="543359"/>
            </a:xfrm>
            <a:custGeom>
              <a:avLst/>
              <a:gdLst>
                <a:gd name="connsiteX0" fmla="*/ 160726 w 739119"/>
                <a:gd name="connsiteY0" fmla="*/ 0 h 543359"/>
                <a:gd name="connsiteX1" fmla="*/ 517342 w 739119"/>
                <a:gd name="connsiteY1" fmla="*/ 419139 h 543359"/>
                <a:gd name="connsiteX2" fmla="*/ 620783 w 739119"/>
                <a:gd name="connsiteY2" fmla="*/ 419139 h 543359"/>
                <a:gd name="connsiteX3" fmla="*/ 648025 w 739119"/>
                <a:gd name="connsiteY3" fmla="*/ 355037 h 543359"/>
                <a:gd name="connsiteX4" fmla="*/ 596304 w 739119"/>
                <a:gd name="connsiteY4" fmla="*/ 404398 h 543359"/>
                <a:gd name="connsiteX5" fmla="*/ 536392 w 739119"/>
                <a:gd name="connsiteY5" fmla="*/ 322320 h 543359"/>
                <a:gd name="connsiteX6" fmla="*/ 665646 w 739119"/>
                <a:gd name="connsiteY6" fmla="*/ 264685 h 543359"/>
                <a:gd name="connsiteX7" fmla="*/ 737750 w 739119"/>
                <a:gd name="connsiteY7" fmla="*/ 403066 h 543359"/>
                <a:gd name="connsiteX8" fmla="*/ 611735 w 739119"/>
                <a:gd name="connsiteY8" fmla="*/ 539546 h 543359"/>
                <a:gd name="connsiteX9" fmla="*/ 299505 w 739119"/>
                <a:gd name="connsiteY9" fmla="*/ 317660 h 543359"/>
                <a:gd name="connsiteX10" fmla="*/ 111672 w 739119"/>
                <a:gd name="connsiteY10" fmla="*/ 189550 h 543359"/>
                <a:gd name="connsiteX11" fmla="*/ 5468 w 739119"/>
                <a:gd name="connsiteY11" fmla="*/ 208191 h 543359"/>
                <a:gd name="connsiteX12" fmla="*/ 160630 w 739119"/>
                <a:gd name="connsiteY12" fmla="*/ 0 h 54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9119" h="543359">
                  <a:moveTo>
                    <a:pt x="160726" y="0"/>
                  </a:moveTo>
                  <a:cubicBezTo>
                    <a:pt x="305410" y="190"/>
                    <a:pt x="419329" y="368447"/>
                    <a:pt x="517342" y="419139"/>
                  </a:cubicBezTo>
                  <a:cubicBezTo>
                    <a:pt x="534773" y="428175"/>
                    <a:pt x="586874" y="443392"/>
                    <a:pt x="620783" y="419139"/>
                  </a:cubicBezTo>
                  <a:cubicBezTo>
                    <a:pt x="647930" y="399738"/>
                    <a:pt x="648025" y="355037"/>
                    <a:pt x="648025" y="355037"/>
                  </a:cubicBezTo>
                  <a:cubicBezTo>
                    <a:pt x="648025" y="355037"/>
                    <a:pt x="626784" y="407727"/>
                    <a:pt x="596304" y="404398"/>
                  </a:cubicBezTo>
                  <a:cubicBezTo>
                    <a:pt x="535058" y="397740"/>
                    <a:pt x="527629" y="349711"/>
                    <a:pt x="536392" y="322320"/>
                  </a:cubicBezTo>
                  <a:cubicBezTo>
                    <a:pt x="556775" y="258883"/>
                    <a:pt x="617449" y="251655"/>
                    <a:pt x="665646" y="264685"/>
                  </a:cubicBezTo>
                  <a:cubicBezTo>
                    <a:pt x="721177" y="279712"/>
                    <a:pt x="745370" y="352564"/>
                    <a:pt x="737750" y="403066"/>
                  </a:cubicBezTo>
                  <a:cubicBezTo>
                    <a:pt x="726797" y="475919"/>
                    <a:pt x="685268" y="526421"/>
                    <a:pt x="611735" y="539546"/>
                  </a:cubicBezTo>
                  <a:cubicBezTo>
                    <a:pt x="485528" y="562086"/>
                    <a:pt x="424282" y="484288"/>
                    <a:pt x="299505" y="317660"/>
                  </a:cubicBezTo>
                  <a:cubicBezTo>
                    <a:pt x="231687" y="227022"/>
                    <a:pt x="174251" y="195161"/>
                    <a:pt x="111672" y="189550"/>
                  </a:cubicBezTo>
                  <a:cubicBezTo>
                    <a:pt x="44330" y="183463"/>
                    <a:pt x="19660" y="221886"/>
                    <a:pt x="5468" y="208191"/>
                  </a:cubicBezTo>
                  <a:cubicBezTo>
                    <a:pt x="-18725" y="184889"/>
                    <a:pt x="38139" y="-190"/>
                    <a:pt x="1606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" name="Forma Livre 5">
              <a:extLst>
                <a:ext uri="{FF2B5EF4-FFF2-40B4-BE49-F238E27FC236}">
                  <a16:creationId xmlns:a16="http://schemas.microsoft.com/office/drawing/2014/main" id="{D50A888B-E0F1-6445-96B4-8A044F3BD3D4}"/>
                </a:ext>
              </a:extLst>
            </p:cNvPr>
            <p:cNvSpPr/>
            <p:nvPr/>
          </p:nvSpPr>
          <p:spPr>
            <a:xfrm>
              <a:off x="2331349" y="2095872"/>
              <a:ext cx="289704" cy="204222"/>
            </a:xfrm>
            <a:custGeom>
              <a:avLst/>
              <a:gdLst>
                <a:gd name="connsiteX0" fmla="*/ 1990 w 289704"/>
                <a:gd name="connsiteY0" fmla="*/ 204222 h 204222"/>
                <a:gd name="connsiteX1" fmla="*/ 144865 w 289704"/>
                <a:gd name="connsiteY1" fmla="*/ 92281 h 204222"/>
                <a:gd name="connsiteX2" fmla="*/ 287740 w 289704"/>
                <a:gd name="connsiteY2" fmla="*/ 124047 h 204222"/>
                <a:gd name="connsiteX3" fmla="*/ 193156 w 289704"/>
                <a:gd name="connsiteY3" fmla="*/ 1929 h 204222"/>
                <a:gd name="connsiteX4" fmla="*/ 63140 w 289704"/>
                <a:gd name="connsiteY4" fmla="*/ 49958 h 204222"/>
                <a:gd name="connsiteX5" fmla="*/ 1894 w 289704"/>
                <a:gd name="connsiteY5" fmla="*/ 204127 h 2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704" h="204222">
                  <a:moveTo>
                    <a:pt x="1990" y="204222"/>
                  </a:moveTo>
                  <a:cubicBezTo>
                    <a:pt x="10181" y="204222"/>
                    <a:pt x="74094" y="108734"/>
                    <a:pt x="144865" y="92281"/>
                  </a:cubicBezTo>
                  <a:cubicBezTo>
                    <a:pt x="221160" y="74496"/>
                    <a:pt x="279643" y="126044"/>
                    <a:pt x="287740" y="124047"/>
                  </a:cubicBezTo>
                  <a:cubicBezTo>
                    <a:pt x="295836" y="122049"/>
                    <a:pt x="281644" y="15909"/>
                    <a:pt x="193156" y="1929"/>
                  </a:cubicBezTo>
                  <a:cubicBezTo>
                    <a:pt x="157342" y="-3778"/>
                    <a:pt x="108098" y="692"/>
                    <a:pt x="63140" y="49958"/>
                  </a:cubicBezTo>
                  <a:cubicBezTo>
                    <a:pt x="11705" y="106357"/>
                    <a:pt x="-6297" y="204127"/>
                    <a:pt x="1894" y="2041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" name="Forma Livre 6">
              <a:extLst>
                <a:ext uri="{FF2B5EF4-FFF2-40B4-BE49-F238E27FC236}">
                  <a16:creationId xmlns:a16="http://schemas.microsoft.com/office/drawing/2014/main" id="{5DEC0752-E923-77F5-1C59-B3AC72637371}"/>
                </a:ext>
              </a:extLst>
            </p:cNvPr>
            <p:cNvSpPr/>
            <p:nvPr/>
          </p:nvSpPr>
          <p:spPr>
            <a:xfrm>
              <a:off x="1698402" y="1978703"/>
              <a:ext cx="234263" cy="138431"/>
            </a:xfrm>
            <a:custGeom>
              <a:avLst/>
              <a:gdLst>
                <a:gd name="connsiteX0" fmla="*/ 234124 w 234263"/>
                <a:gd name="connsiteY0" fmla="*/ 9058 h 138431"/>
                <a:gd name="connsiteX1" fmla="*/ 91916 w 234263"/>
                <a:gd name="connsiteY1" fmla="*/ 9058 h 138431"/>
                <a:gd name="connsiteX2" fmla="*/ 0 w 234263"/>
                <a:gd name="connsiteY2" fmla="*/ 63079 h 138431"/>
                <a:gd name="connsiteX3" fmla="*/ 129254 w 234263"/>
                <a:gd name="connsiteY3" fmla="*/ 137834 h 138431"/>
                <a:gd name="connsiteX4" fmla="*/ 168688 w 234263"/>
                <a:gd name="connsiteY4" fmla="*/ 72019 h 138431"/>
                <a:gd name="connsiteX5" fmla="*/ 234029 w 234263"/>
                <a:gd name="connsiteY5" fmla="*/ 9058 h 13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263" h="138431">
                  <a:moveTo>
                    <a:pt x="234124" y="9058"/>
                  </a:moveTo>
                  <a:cubicBezTo>
                    <a:pt x="232220" y="213"/>
                    <a:pt x="155353" y="-5874"/>
                    <a:pt x="91916" y="9058"/>
                  </a:cubicBezTo>
                  <a:cubicBezTo>
                    <a:pt x="40195" y="21232"/>
                    <a:pt x="0" y="47767"/>
                    <a:pt x="0" y="63079"/>
                  </a:cubicBezTo>
                  <a:cubicBezTo>
                    <a:pt x="0" y="83147"/>
                    <a:pt x="104775" y="145157"/>
                    <a:pt x="129254" y="137834"/>
                  </a:cubicBezTo>
                  <a:cubicBezTo>
                    <a:pt x="139541" y="134790"/>
                    <a:pt x="153448" y="91041"/>
                    <a:pt x="168688" y="72019"/>
                  </a:cubicBezTo>
                  <a:cubicBezTo>
                    <a:pt x="202692" y="29696"/>
                    <a:pt x="237458" y="25036"/>
                    <a:pt x="234029" y="90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 7">
              <a:extLst>
                <a:ext uri="{FF2B5EF4-FFF2-40B4-BE49-F238E27FC236}">
                  <a16:creationId xmlns:a16="http://schemas.microsoft.com/office/drawing/2014/main" id="{C266B7E2-7714-823F-880F-88BA0B1354A7}"/>
                </a:ext>
              </a:extLst>
            </p:cNvPr>
            <p:cNvSpPr/>
            <p:nvPr/>
          </p:nvSpPr>
          <p:spPr>
            <a:xfrm>
              <a:off x="1594926" y="2060518"/>
              <a:ext cx="232432" cy="265064"/>
            </a:xfrm>
            <a:custGeom>
              <a:avLst/>
              <a:gdLst>
                <a:gd name="connsiteX0" fmla="*/ 71472 w 232432"/>
                <a:gd name="connsiteY0" fmla="*/ 0 h 265064"/>
                <a:gd name="connsiteX1" fmla="*/ 144243 w 232432"/>
                <a:gd name="connsiteY1" fmla="*/ 56684 h 265064"/>
                <a:gd name="connsiteX2" fmla="*/ 231397 w 232432"/>
                <a:gd name="connsiteY2" fmla="*/ 89496 h 265064"/>
                <a:gd name="connsiteX3" fmla="*/ 81664 w 232432"/>
                <a:gd name="connsiteY3" fmla="*/ 265065 h 265064"/>
                <a:gd name="connsiteX4" fmla="*/ 13656 w 232432"/>
                <a:gd name="connsiteY4" fmla="*/ 221696 h 265064"/>
                <a:gd name="connsiteX5" fmla="*/ 71568 w 232432"/>
                <a:gd name="connsiteY5" fmla="*/ 95 h 26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432" h="265064">
                  <a:moveTo>
                    <a:pt x="71472" y="0"/>
                  </a:moveTo>
                  <a:cubicBezTo>
                    <a:pt x="82998" y="0"/>
                    <a:pt x="97952" y="32051"/>
                    <a:pt x="144243" y="56684"/>
                  </a:cubicBezTo>
                  <a:cubicBezTo>
                    <a:pt x="182248" y="76942"/>
                    <a:pt x="227301" y="83409"/>
                    <a:pt x="231397" y="89496"/>
                  </a:cubicBezTo>
                  <a:cubicBezTo>
                    <a:pt x="235493" y="95583"/>
                    <a:pt x="234826" y="265065"/>
                    <a:pt x="81664" y="265065"/>
                  </a:cubicBezTo>
                  <a:cubicBezTo>
                    <a:pt x="46898" y="265065"/>
                    <a:pt x="23276" y="240052"/>
                    <a:pt x="13656" y="221696"/>
                  </a:cubicBezTo>
                  <a:cubicBezTo>
                    <a:pt x="-35303" y="128586"/>
                    <a:pt x="62424" y="95"/>
                    <a:pt x="71568" y="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 8">
              <a:extLst>
                <a:ext uri="{FF2B5EF4-FFF2-40B4-BE49-F238E27FC236}">
                  <a16:creationId xmlns:a16="http://schemas.microsoft.com/office/drawing/2014/main" id="{762D1501-6EF2-0B05-5D1A-1BB537AB6AF2}"/>
                </a:ext>
              </a:extLst>
            </p:cNvPr>
            <p:cNvSpPr/>
            <p:nvPr/>
          </p:nvSpPr>
          <p:spPr>
            <a:xfrm>
              <a:off x="1250827" y="1995084"/>
              <a:ext cx="315648" cy="298352"/>
            </a:xfrm>
            <a:custGeom>
              <a:avLst/>
              <a:gdLst>
                <a:gd name="connsiteX0" fmla="*/ 236596 w 315648"/>
                <a:gd name="connsiteY0" fmla="*/ 134863 h 298352"/>
                <a:gd name="connsiteX1" fmla="*/ 228405 w 315648"/>
                <a:gd name="connsiteY1" fmla="*/ 175569 h 298352"/>
                <a:gd name="connsiteX2" fmla="*/ 166492 w 315648"/>
                <a:gd name="connsiteY2" fmla="*/ 115461 h 298352"/>
                <a:gd name="connsiteX3" fmla="*/ 238406 w 315648"/>
                <a:gd name="connsiteY3" fmla="*/ 76752 h 298352"/>
                <a:gd name="connsiteX4" fmla="*/ 315558 w 315648"/>
                <a:gd name="connsiteY4" fmla="*/ 164822 h 298352"/>
                <a:gd name="connsiteX5" fmla="*/ 182875 w 315648"/>
                <a:gd name="connsiteY5" fmla="*/ 298353 h 298352"/>
                <a:gd name="connsiteX6" fmla="*/ 7329 w 315648"/>
                <a:gd name="connsiteY6" fmla="*/ 193544 h 298352"/>
                <a:gd name="connsiteX7" fmla="*/ 20283 w 315648"/>
                <a:gd name="connsiteY7" fmla="*/ 82078 h 298352"/>
                <a:gd name="connsiteX8" fmla="*/ 101913 w 315648"/>
                <a:gd name="connsiteY8" fmla="*/ 0 h 298352"/>
                <a:gd name="connsiteX9" fmla="*/ 214212 w 315648"/>
                <a:gd name="connsiteY9" fmla="*/ 52880 h 298352"/>
                <a:gd name="connsiteX10" fmla="*/ 143442 w 315648"/>
                <a:gd name="connsiteY10" fmla="*/ 140854 h 298352"/>
                <a:gd name="connsiteX11" fmla="*/ 197925 w 315648"/>
                <a:gd name="connsiteY11" fmla="*/ 197919 h 298352"/>
                <a:gd name="connsiteX12" fmla="*/ 242121 w 315648"/>
                <a:gd name="connsiteY12" fmla="*/ 166914 h 298352"/>
                <a:gd name="connsiteX13" fmla="*/ 236691 w 315648"/>
                <a:gd name="connsiteY13" fmla="*/ 131534 h 29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648" h="298352">
                  <a:moveTo>
                    <a:pt x="236596" y="134863"/>
                  </a:moveTo>
                  <a:cubicBezTo>
                    <a:pt x="236596" y="134863"/>
                    <a:pt x="241930" y="165773"/>
                    <a:pt x="228405" y="175569"/>
                  </a:cubicBezTo>
                  <a:cubicBezTo>
                    <a:pt x="197734" y="197919"/>
                    <a:pt x="142680" y="164251"/>
                    <a:pt x="166492" y="115461"/>
                  </a:cubicBezTo>
                  <a:cubicBezTo>
                    <a:pt x="190305" y="66670"/>
                    <a:pt x="220404" y="76752"/>
                    <a:pt x="238406" y="76752"/>
                  </a:cubicBezTo>
                  <a:cubicBezTo>
                    <a:pt x="256408" y="76752"/>
                    <a:pt x="318321" y="98151"/>
                    <a:pt x="315558" y="164822"/>
                  </a:cubicBezTo>
                  <a:cubicBezTo>
                    <a:pt x="312796" y="231492"/>
                    <a:pt x="265838" y="298353"/>
                    <a:pt x="182875" y="298353"/>
                  </a:cubicBezTo>
                  <a:cubicBezTo>
                    <a:pt x="99912" y="298353"/>
                    <a:pt x="30475" y="255649"/>
                    <a:pt x="7329" y="193544"/>
                  </a:cubicBezTo>
                  <a:cubicBezTo>
                    <a:pt x="-1815" y="168911"/>
                    <a:pt x="-6958" y="129441"/>
                    <a:pt x="20283" y="82078"/>
                  </a:cubicBezTo>
                  <a:cubicBezTo>
                    <a:pt x="49811" y="30720"/>
                    <a:pt x="101913" y="0"/>
                    <a:pt x="101913" y="0"/>
                  </a:cubicBezTo>
                  <a:lnTo>
                    <a:pt x="214212" y="52880"/>
                  </a:lnTo>
                  <a:cubicBezTo>
                    <a:pt x="214212" y="52880"/>
                    <a:pt x="135917" y="92159"/>
                    <a:pt x="143442" y="140854"/>
                  </a:cubicBezTo>
                  <a:cubicBezTo>
                    <a:pt x="149728" y="181846"/>
                    <a:pt x="168588" y="197919"/>
                    <a:pt x="197925" y="197919"/>
                  </a:cubicBezTo>
                  <a:cubicBezTo>
                    <a:pt x="225166" y="197919"/>
                    <a:pt x="239454" y="184223"/>
                    <a:pt x="242121" y="166914"/>
                  </a:cubicBezTo>
                  <a:cubicBezTo>
                    <a:pt x="244788" y="149604"/>
                    <a:pt x="236691" y="131534"/>
                    <a:pt x="236691" y="13153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9E6AE5BC-1E63-64FE-8392-78B45D9F7088}"/>
                </a:ext>
              </a:extLst>
            </p:cNvPr>
            <p:cNvSpPr/>
            <p:nvPr/>
          </p:nvSpPr>
          <p:spPr>
            <a:xfrm>
              <a:off x="1219123" y="2218016"/>
              <a:ext cx="171050" cy="328363"/>
            </a:xfrm>
            <a:custGeom>
              <a:avLst/>
              <a:gdLst>
                <a:gd name="connsiteX0" fmla="*/ 12459 w 171050"/>
                <a:gd name="connsiteY0" fmla="*/ 0 h 328363"/>
                <a:gd name="connsiteX1" fmla="*/ 79134 w 171050"/>
                <a:gd name="connsiteY1" fmla="*/ 75420 h 328363"/>
                <a:gd name="connsiteX2" fmla="*/ 171050 w 171050"/>
                <a:gd name="connsiteY2" fmla="*/ 116792 h 328363"/>
                <a:gd name="connsiteX3" fmla="*/ 85992 w 171050"/>
                <a:gd name="connsiteY3" fmla="*/ 202199 h 328363"/>
                <a:gd name="connsiteX4" fmla="*/ 41796 w 171050"/>
                <a:gd name="connsiteY4" fmla="*/ 328311 h 328363"/>
                <a:gd name="connsiteX5" fmla="*/ 2172 w 171050"/>
                <a:gd name="connsiteY5" fmla="*/ 161873 h 328363"/>
                <a:gd name="connsiteX6" fmla="*/ 12364 w 171050"/>
                <a:gd name="connsiteY6" fmla="*/ 0 h 32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050" h="328363">
                  <a:moveTo>
                    <a:pt x="12459" y="0"/>
                  </a:moveTo>
                  <a:cubicBezTo>
                    <a:pt x="20651" y="0"/>
                    <a:pt x="41701" y="50692"/>
                    <a:pt x="79134" y="75420"/>
                  </a:cubicBezTo>
                  <a:cubicBezTo>
                    <a:pt x="116567" y="100148"/>
                    <a:pt x="171050" y="109469"/>
                    <a:pt x="171050" y="116792"/>
                  </a:cubicBezTo>
                  <a:cubicBezTo>
                    <a:pt x="171050" y="124115"/>
                    <a:pt x="115996" y="149604"/>
                    <a:pt x="85992" y="202199"/>
                  </a:cubicBezTo>
                  <a:cubicBezTo>
                    <a:pt x="40367" y="282279"/>
                    <a:pt x="51797" y="325648"/>
                    <a:pt x="41796" y="328311"/>
                  </a:cubicBezTo>
                  <a:cubicBezTo>
                    <a:pt x="31795" y="330975"/>
                    <a:pt x="8363" y="230921"/>
                    <a:pt x="2172" y="161873"/>
                  </a:cubicBezTo>
                  <a:cubicBezTo>
                    <a:pt x="-4019" y="92825"/>
                    <a:pt x="4172" y="0"/>
                    <a:pt x="1236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61E7A6BF-6FE3-D4F1-84C7-5FF296B5A0AE}"/>
                </a:ext>
              </a:extLst>
            </p:cNvPr>
            <p:cNvSpPr/>
            <p:nvPr/>
          </p:nvSpPr>
          <p:spPr>
            <a:xfrm>
              <a:off x="1283697" y="2402739"/>
              <a:ext cx="183478" cy="494140"/>
            </a:xfrm>
            <a:custGeom>
              <a:avLst/>
              <a:gdLst>
                <a:gd name="connsiteX0" fmla="*/ 81902 w 183478"/>
                <a:gd name="connsiteY0" fmla="*/ 167 h 494140"/>
                <a:gd name="connsiteX1" fmla="*/ 120002 w 183478"/>
                <a:gd name="connsiteY1" fmla="*/ 80248 h 494140"/>
                <a:gd name="connsiteX2" fmla="*/ 183248 w 183478"/>
                <a:gd name="connsiteY2" fmla="*/ 128943 h 494140"/>
                <a:gd name="connsiteX3" fmla="*/ 130860 w 183478"/>
                <a:gd name="connsiteY3" fmla="*/ 289104 h 494140"/>
                <a:gd name="connsiteX4" fmla="*/ 183248 w 183478"/>
                <a:gd name="connsiteY4" fmla="*/ 493966 h 494140"/>
                <a:gd name="connsiteX5" fmla="*/ 4273 w 183478"/>
                <a:gd name="connsiteY5" fmla="*/ 215681 h 494140"/>
                <a:gd name="connsiteX6" fmla="*/ 81807 w 183478"/>
                <a:gd name="connsiteY6" fmla="*/ 72 h 49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478" h="494140">
                  <a:moveTo>
                    <a:pt x="81902" y="167"/>
                  </a:moveTo>
                  <a:cubicBezTo>
                    <a:pt x="91808" y="4161"/>
                    <a:pt x="88665" y="39542"/>
                    <a:pt x="120002" y="80248"/>
                  </a:cubicBezTo>
                  <a:cubicBezTo>
                    <a:pt x="138290" y="104024"/>
                    <a:pt x="183248" y="128943"/>
                    <a:pt x="183248" y="128943"/>
                  </a:cubicBezTo>
                  <a:cubicBezTo>
                    <a:pt x="183248" y="128943"/>
                    <a:pt x="126098" y="186388"/>
                    <a:pt x="130860" y="289104"/>
                  </a:cubicBezTo>
                  <a:cubicBezTo>
                    <a:pt x="135623" y="391915"/>
                    <a:pt x="187344" y="488640"/>
                    <a:pt x="183248" y="493966"/>
                  </a:cubicBezTo>
                  <a:cubicBezTo>
                    <a:pt x="179152" y="499292"/>
                    <a:pt x="34182" y="382500"/>
                    <a:pt x="4273" y="215681"/>
                  </a:cubicBezTo>
                  <a:cubicBezTo>
                    <a:pt x="-21159" y="74066"/>
                    <a:pt x="74949" y="-2686"/>
                    <a:pt x="81807" y="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54EEE99C-4173-9B1E-44CE-35BF8E5FA524}"/>
                </a:ext>
              </a:extLst>
            </p:cNvPr>
            <p:cNvSpPr/>
            <p:nvPr/>
          </p:nvSpPr>
          <p:spPr>
            <a:xfrm>
              <a:off x="1392477" y="2351263"/>
              <a:ext cx="244094" cy="158036"/>
            </a:xfrm>
            <a:custGeom>
              <a:avLst/>
              <a:gdLst>
                <a:gd name="connsiteX0" fmla="*/ 1030 w 244094"/>
                <a:gd name="connsiteY0" fmla="*/ 26249 h 158036"/>
                <a:gd name="connsiteX1" fmla="*/ 153430 w 244094"/>
                <a:gd name="connsiteY1" fmla="*/ 14931 h 158036"/>
                <a:gd name="connsiteX2" fmla="*/ 243251 w 244094"/>
                <a:gd name="connsiteY2" fmla="*/ 157117 h 158036"/>
                <a:gd name="connsiteX3" fmla="*/ 162288 w 244094"/>
                <a:gd name="connsiteY3" fmla="*/ 141804 h 158036"/>
                <a:gd name="connsiteX4" fmla="*/ 102376 w 244094"/>
                <a:gd name="connsiteY4" fmla="*/ 157117 h 158036"/>
                <a:gd name="connsiteX5" fmla="*/ 34367 w 244094"/>
                <a:gd name="connsiteY5" fmla="*/ 100433 h 158036"/>
                <a:gd name="connsiteX6" fmla="*/ 1030 w 244094"/>
                <a:gd name="connsiteY6" fmla="*/ 26344 h 15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094" h="158036">
                  <a:moveTo>
                    <a:pt x="1030" y="26249"/>
                  </a:moveTo>
                  <a:cubicBezTo>
                    <a:pt x="5126" y="16928"/>
                    <a:pt x="77897" y="-20449"/>
                    <a:pt x="153430" y="14931"/>
                  </a:cubicBezTo>
                  <a:cubicBezTo>
                    <a:pt x="228963" y="50311"/>
                    <a:pt x="248680" y="151125"/>
                    <a:pt x="243251" y="157117"/>
                  </a:cubicBezTo>
                  <a:cubicBezTo>
                    <a:pt x="237822" y="163109"/>
                    <a:pt x="194959" y="137715"/>
                    <a:pt x="162288" y="141804"/>
                  </a:cubicBezTo>
                  <a:cubicBezTo>
                    <a:pt x="129617" y="145894"/>
                    <a:pt x="102376" y="157117"/>
                    <a:pt x="102376" y="157117"/>
                  </a:cubicBezTo>
                  <a:cubicBezTo>
                    <a:pt x="102376" y="157117"/>
                    <a:pt x="64276" y="143802"/>
                    <a:pt x="34367" y="100433"/>
                  </a:cubicBezTo>
                  <a:cubicBezTo>
                    <a:pt x="4459" y="57064"/>
                    <a:pt x="-3066" y="35664"/>
                    <a:pt x="1030" y="26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 12">
              <a:extLst>
                <a:ext uri="{FF2B5EF4-FFF2-40B4-BE49-F238E27FC236}">
                  <a16:creationId xmlns:a16="http://schemas.microsoft.com/office/drawing/2014/main" id="{8BB51303-46AA-1D22-E104-9B9C22256087}"/>
                </a:ext>
              </a:extLst>
            </p:cNvPr>
            <p:cNvSpPr/>
            <p:nvPr/>
          </p:nvSpPr>
          <p:spPr>
            <a:xfrm>
              <a:off x="2525781" y="1865719"/>
              <a:ext cx="544507" cy="163890"/>
            </a:xfrm>
            <a:custGeom>
              <a:avLst/>
              <a:gdLst>
                <a:gd name="connsiteX0" fmla="*/ 544507 w 544507"/>
                <a:gd name="connsiteY0" fmla="*/ 94460 h 163890"/>
                <a:gd name="connsiteX1" fmla="*/ 304954 w 544507"/>
                <a:gd name="connsiteY1" fmla="*/ 1065 h 163890"/>
                <a:gd name="connsiteX2" fmla="*/ 58 w 544507"/>
                <a:gd name="connsiteY2" fmla="*/ 78482 h 163890"/>
                <a:gd name="connsiteX3" fmla="*/ 204179 w 544507"/>
                <a:gd name="connsiteY3" fmla="*/ 78482 h 163890"/>
                <a:gd name="connsiteX4" fmla="*/ 389250 w 544507"/>
                <a:gd name="connsiteY4" fmla="*/ 163889 h 163890"/>
                <a:gd name="connsiteX5" fmla="*/ 544412 w 544507"/>
                <a:gd name="connsiteY5" fmla="*/ 94460 h 16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507" h="163890">
                  <a:moveTo>
                    <a:pt x="544507" y="94460"/>
                  </a:moveTo>
                  <a:cubicBezTo>
                    <a:pt x="544507" y="70398"/>
                    <a:pt x="412872" y="7913"/>
                    <a:pt x="304954" y="1065"/>
                  </a:cubicBezTo>
                  <a:cubicBezTo>
                    <a:pt x="136647" y="-9778"/>
                    <a:pt x="-3275" y="65453"/>
                    <a:pt x="58" y="78482"/>
                  </a:cubicBezTo>
                  <a:cubicBezTo>
                    <a:pt x="2725" y="88849"/>
                    <a:pt x="92260" y="45004"/>
                    <a:pt x="204179" y="78482"/>
                  </a:cubicBezTo>
                  <a:cubicBezTo>
                    <a:pt x="296476" y="106064"/>
                    <a:pt x="296762" y="164269"/>
                    <a:pt x="389250" y="163889"/>
                  </a:cubicBezTo>
                  <a:cubicBezTo>
                    <a:pt x="463450" y="163604"/>
                    <a:pt x="544412" y="115860"/>
                    <a:pt x="544412" y="94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 13">
              <a:extLst>
                <a:ext uri="{FF2B5EF4-FFF2-40B4-BE49-F238E27FC236}">
                  <a16:creationId xmlns:a16="http://schemas.microsoft.com/office/drawing/2014/main" id="{13CE2220-E156-5556-9055-5119C06CB5E0}"/>
                </a:ext>
              </a:extLst>
            </p:cNvPr>
            <p:cNvSpPr/>
            <p:nvPr/>
          </p:nvSpPr>
          <p:spPr>
            <a:xfrm>
              <a:off x="2897986" y="1996891"/>
              <a:ext cx="315648" cy="298352"/>
            </a:xfrm>
            <a:custGeom>
              <a:avLst/>
              <a:gdLst>
                <a:gd name="connsiteX0" fmla="*/ 79052 w 315648"/>
                <a:gd name="connsiteY0" fmla="*/ 134863 h 298352"/>
                <a:gd name="connsiteX1" fmla="*/ 87243 w 315648"/>
                <a:gd name="connsiteY1" fmla="*/ 175569 h 298352"/>
                <a:gd name="connsiteX2" fmla="*/ 149156 w 315648"/>
                <a:gd name="connsiteY2" fmla="*/ 115461 h 298352"/>
                <a:gd name="connsiteX3" fmla="*/ 77242 w 315648"/>
                <a:gd name="connsiteY3" fmla="*/ 76752 h 298352"/>
                <a:gd name="connsiteX4" fmla="*/ 90 w 315648"/>
                <a:gd name="connsiteY4" fmla="*/ 164822 h 298352"/>
                <a:gd name="connsiteX5" fmla="*/ 132773 w 315648"/>
                <a:gd name="connsiteY5" fmla="*/ 298353 h 298352"/>
                <a:gd name="connsiteX6" fmla="*/ 308319 w 315648"/>
                <a:gd name="connsiteY6" fmla="*/ 193544 h 298352"/>
                <a:gd name="connsiteX7" fmla="*/ 295365 w 315648"/>
                <a:gd name="connsiteY7" fmla="*/ 82078 h 298352"/>
                <a:gd name="connsiteX8" fmla="*/ 213735 w 315648"/>
                <a:gd name="connsiteY8" fmla="*/ 0 h 298352"/>
                <a:gd name="connsiteX9" fmla="*/ 101436 w 315648"/>
                <a:gd name="connsiteY9" fmla="*/ 52880 h 298352"/>
                <a:gd name="connsiteX10" fmla="*/ 172206 w 315648"/>
                <a:gd name="connsiteY10" fmla="*/ 140854 h 298352"/>
                <a:gd name="connsiteX11" fmla="*/ 117723 w 315648"/>
                <a:gd name="connsiteY11" fmla="*/ 197919 h 298352"/>
                <a:gd name="connsiteX12" fmla="*/ 73527 w 315648"/>
                <a:gd name="connsiteY12" fmla="*/ 166914 h 298352"/>
                <a:gd name="connsiteX13" fmla="*/ 78957 w 315648"/>
                <a:gd name="connsiteY13" fmla="*/ 131534 h 29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648" h="298352">
                  <a:moveTo>
                    <a:pt x="79052" y="134863"/>
                  </a:moveTo>
                  <a:cubicBezTo>
                    <a:pt x="79052" y="134863"/>
                    <a:pt x="73718" y="165773"/>
                    <a:pt x="87243" y="175569"/>
                  </a:cubicBezTo>
                  <a:cubicBezTo>
                    <a:pt x="117914" y="197919"/>
                    <a:pt x="172968" y="164251"/>
                    <a:pt x="149156" y="115461"/>
                  </a:cubicBezTo>
                  <a:cubicBezTo>
                    <a:pt x="125343" y="66766"/>
                    <a:pt x="95244" y="76752"/>
                    <a:pt x="77242" y="76752"/>
                  </a:cubicBezTo>
                  <a:cubicBezTo>
                    <a:pt x="59240" y="76752"/>
                    <a:pt x="-2673" y="98151"/>
                    <a:pt x="90" y="164822"/>
                  </a:cubicBezTo>
                  <a:cubicBezTo>
                    <a:pt x="2852" y="231492"/>
                    <a:pt x="49810" y="298353"/>
                    <a:pt x="132773" y="298353"/>
                  </a:cubicBezTo>
                  <a:cubicBezTo>
                    <a:pt x="215831" y="298353"/>
                    <a:pt x="285173" y="255649"/>
                    <a:pt x="308319" y="193544"/>
                  </a:cubicBezTo>
                  <a:cubicBezTo>
                    <a:pt x="317463" y="168911"/>
                    <a:pt x="322606" y="129441"/>
                    <a:pt x="295365" y="82078"/>
                  </a:cubicBezTo>
                  <a:cubicBezTo>
                    <a:pt x="265837" y="30720"/>
                    <a:pt x="213735" y="0"/>
                    <a:pt x="213735" y="0"/>
                  </a:cubicBezTo>
                  <a:lnTo>
                    <a:pt x="101436" y="52880"/>
                  </a:lnTo>
                  <a:cubicBezTo>
                    <a:pt x="101436" y="52880"/>
                    <a:pt x="179731" y="92159"/>
                    <a:pt x="172206" y="140854"/>
                  </a:cubicBezTo>
                  <a:cubicBezTo>
                    <a:pt x="165920" y="181846"/>
                    <a:pt x="147060" y="197919"/>
                    <a:pt x="117723" y="197919"/>
                  </a:cubicBezTo>
                  <a:cubicBezTo>
                    <a:pt x="90482" y="197919"/>
                    <a:pt x="76194" y="184223"/>
                    <a:pt x="73527" y="166914"/>
                  </a:cubicBezTo>
                  <a:cubicBezTo>
                    <a:pt x="70860" y="149604"/>
                    <a:pt x="78957" y="131534"/>
                    <a:pt x="78957" y="13153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15" name="Forma Livre 14">
              <a:extLst>
                <a:ext uri="{FF2B5EF4-FFF2-40B4-BE49-F238E27FC236}">
                  <a16:creationId xmlns:a16="http://schemas.microsoft.com/office/drawing/2014/main" id="{53A898A4-4A75-5B88-C063-0DE6DA5D736E}"/>
                </a:ext>
              </a:extLst>
            </p:cNvPr>
            <p:cNvSpPr/>
            <p:nvPr/>
          </p:nvSpPr>
          <p:spPr>
            <a:xfrm>
              <a:off x="1866521" y="2259879"/>
              <a:ext cx="332896" cy="270262"/>
            </a:xfrm>
            <a:custGeom>
              <a:avLst/>
              <a:gdLst>
                <a:gd name="connsiteX0" fmla="*/ 156112 w 332896"/>
                <a:gd name="connsiteY0" fmla="*/ 69698 h 270262"/>
                <a:gd name="connsiteX1" fmla="*/ 117250 w 332896"/>
                <a:gd name="connsiteY1" fmla="*/ 86152 h 270262"/>
                <a:gd name="connsiteX2" fmla="*/ 190212 w 332896"/>
                <a:gd name="connsiteY2" fmla="*/ 132755 h 270262"/>
                <a:gd name="connsiteX3" fmla="*/ 213548 w 332896"/>
                <a:gd name="connsiteY3" fmla="*/ 55622 h 270262"/>
                <a:gd name="connsiteX4" fmla="*/ 99724 w 332896"/>
                <a:gd name="connsiteY4" fmla="*/ 3313 h 270262"/>
                <a:gd name="connsiteX5" fmla="*/ 4569 w 332896"/>
                <a:gd name="connsiteY5" fmla="*/ 155961 h 270262"/>
                <a:gd name="connsiteX6" fmla="*/ 132776 w 332896"/>
                <a:gd name="connsiteY6" fmla="*/ 267998 h 270262"/>
                <a:gd name="connsiteX7" fmla="*/ 267555 w 332896"/>
                <a:gd name="connsiteY7" fmla="*/ 249357 h 270262"/>
                <a:gd name="connsiteX8" fmla="*/ 332896 w 332896"/>
                <a:gd name="connsiteY8" fmla="*/ 201327 h 270262"/>
                <a:gd name="connsiteX9" fmla="*/ 270222 w 332896"/>
                <a:gd name="connsiteY9" fmla="*/ 112972 h 270262"/>
                <a:gd name="connsiteX10" fmla="*/ 169733 w 332896"/>
                <a:gd name="connsiteY10" fmla="*/ 160241 h 270262"/>
                <a:gd name="connsiteX11" fmla="*/ 101343 w 332896"/>
                <a:gd name="connsiteY11" fmla="*/ 120200 h 270262"/>
                <a:gd name="connsiteX12" fmla="*/ 122870 w 332896"/>
                <a:gd name="connsiteY12" fmla="*/ 71220 h 270262"/>
                <a:gd name="connsiteX13" fmla="*/ 159255 w 332896"/>
                <a:gd name="connsiteY13" fmla="*/ 68937 h 27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2896" h="270262">
                  <a:moveTo>
                    <a:pt x="156112" y="69698"/>
                  </a:moveTo>
                  <a:cubicBezTo>
                    <a:pt x="156112" y="69698"/>
                    <a:pt x="124203" y="71125"/>
                    <a:pt x="117250" y="86152"/>
                  </a:cubicBezTo>
                  <a:cubicBezTo>
                    <a:pt x="101439" y="120295"/>
                    <a:pt x="146778" y="165947"/>
                    <a:pt x="190212" y="132755"/>
                  </a:cubicBezTo>
                  <a:cubicBezTo>
                    <a:pt x="233646" y="99562"/>
                    <a:pt x="217358" y="72837"/>
                    <a:pt x="213548" y="55622"/>
                  </a:cubicBezTo>
                  <a:cubicBezTo>
                    <a:pt x="209738" y="38408"/>
                    <a:pt x="165637" y="-13521"/>
                    <a:pt x="99724" y="3313"/>
                  </a:cubicBezTo>
                  <a:cubicBezTo>
                    <a:pt x="33811" y="20147"/>
                    <a:pt x="-15624" y="77022"/>
                    <a:pt x="4569" y="155961"/>
                  </a:cubicBezTo>
                  <a:cubicBezTo>
                    <a:pt x="28953" y="251164"/>
                    <a:pt x="86961" y="257821"/>
                    <a:pt x="132776" y="267998"/>
                  </a:cubicBezTo>
                  <a:cubicBezTo>
                    <a:pt x="158874" y="273799"/>
                    <a:pt x="215739" y="268758"/>
                    <a:pt x="267555" y="249357"/>
                  </a:cubicBezTo>
                  <a:cubicBezTo>
                    <a:pt x="305655" y="235185"/>
                    <a:pt x="332896" y="201327"/>
                    <a:pt x="332896" y="201327"/>
                  </a:cubicBezTo>
                  <a:lnTo>
                    <a:pt x="270222" y="112972"/>
                  </a:lnTo>
                  <a:cubicBezTo>
                    <a:pt x="270222" y="112972"/>
                    <a:pt x="219930" y="157102"/>
                    <a:pt x="169733" y="160241"/>
                  </a:cubicBezTo>
                  <a:cubicBezTo>
                    <a:pt x="127537" y="162904"/>
                    <a:pt x="107535" y="148257"/>
                    <a:pt x="101343" y="120200"/>
                  </a:cubicBezTo>
                  <a:cubicBezTo>
                    <a:pt x="95533" y="94141"/>
                    <a:pt x="106201" y="77497"/>
                    <a:pt x="122870" y="71220"/>
                  </a:cubicBezTo>
                  <a:cubicBezTo>
                    <a:pt x="139539" y="64943"/>
                    <a:pt x="159255" y="68937"/>
                    <a:pt x="159255" y="6893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 15">
              <a:extLst>
                <a:ext uri="{FF2B5EF4-FFF2-40B4-BE49-F238E27FC236}">
                  <a16:creationId xmlns:a16="http://schemas.microsoft.com/office/drawing/2014/main" id="{89133202-858E-085B-E89B-DF61CA84E628}"/>
                </a:ext>
              </a:extLst>
            </p:cNvPr>
            <p:cNvSpPr/>
            <p:nvPr/>
          </p:nvSpPr>
          <p:spPr>
            <a:xfrm>
              <a:off x="1960951" y="2861610"/>
              <a:ext cx="262169" cy="421997"/>
            </a:xfrm>
            <a:custGeom>
              <a:avLst/>
              <a:gdLst>
                <a:gd name="connsiteX0" fmla="*/ 57301 w 262169"/>
                <a:gd name="connsiteY0" fmla="*/ 310812 h 421997"/>
                <a:gd name="connsiteX1" fmla="*/ 95210 w 262169"/>
                <a:gd name="connsiteY1" fmla="*/ 329168 h 421997"/>
                <a:gd name="connsiteX2" fmla="*/ 84256 w 262169"/>
                <a:gd name="connsiteY2" fmla="*/ 244427 h 421997"/>
                <a:gd name="connsiteX3" fmla="*/ 9199 w 262169"/>
                <a:gd name="connsiteY3" fmla="*/ 276858 h 421997"/>
                <a:gd name="connsiteX4" fmla="*/ 42061 w 262169"/>
                <a:gd name="connsiteY4" fmla="*/ 395838 h 421997"/>
                <a:gd name="connsiteX5" fmla="*/ 222369 w 262169"/>
                <a:gd name="connsiteY5" fmla="*/ 368352 h 421997"/>
                <a:gd name="connsiteX6" fmla="*/ 245896 w 262169"/>
                <a:gd name="connsiteY6" fmla="*/ 167485 h 421997"/>
                <a:gd name="connsiteX7" fmla="*/ 115213 w 262169"/>
                <a:gd name="connsiteY7" fmla="*/ 0 h 421997"/>
                <a:gd name="connsiteX8" fmla="*/ 85685 w 262169"/>
                <a:gd name="connsiteY8" fmla="*/ 125447 h 421997"/>
                <a:gd name="connsiteX9" fmla="*/ 140073 w 262169"/>
                <a:gd name="connsiteY9" fmla="*/ 195827 h 421997"/>
                <a:gd name="connsiteX10" fmla="*/ 131977 w 262169"/>
                <a:gd name="connsiteY10" fmla="*/ 318896 h 421997"/>
                <a:gd name="connsiteX11" fmla="*/ 79970 w 262169"/>
                <a:gd name="connsiteY11" fmla="*/ 334494 h 421997"/>
                <a:gd name="connsiteX12" fmla="*/ 54634 w 262169"/>
                <a:gd name="connsiteY12" fmla="*/ 308719 h 42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169" h="421997">
                  <a:moveTo>
                    <a:pt x="57301" y="310812"/>
                  </a:moveTo>
                  <a:cubicBezTo>
                    <a:pt x="57301" y="310812"/>
                    <a:pt x="79018" y="333733"/>
                    <a:pt x="95210" y="329168"/>
                  </a:cubicBezTo>
                  <a:cubicBezTo>
                    <a:pt x="131977" y="318896"/>
                    <a:pt x="138168" y="255459"/>
                    <a:pt x="84256" y="244427"/>
                  </a:cubicBezTo>
                  <a:cubicBezTo>
                    <a:pt x="30345" y="233394"/>
                    <a:pt x="20153" y="262878"/>
                    <a:pt x="9199" y="276858"/>
                  </a:cubicBezTo>
                  <a:cubicBezTo>
                    <a:pt x="-1754" y="290839"/>
                    <a:pt x="-13565" y="357414"/>
                    <a:pt x="42061" y="395838"/>
                  </a:cubicBezTo>
                  <a:cubicBezTo>
                    <a:pt x="97782" y="434261"/>
                    <a:pt x="173982" y="434547"/>
                    <a:pt x="222369" y="368352"/>
                  </a:cubicBezTo>
                  <a:cubicBezTo>
                    <a:pt x="280662" y="288461"/>
                    <a:pt x="262279" y="210663"/>
                    <a:pt x="245896" y="167485"/>
                  </a:cubicBezTo>
                  <a:cubicBezTo>
                    <a:pt x="227036" y="117933"/>
                    <a:pt x="115213" y="0"/>
                    <a:pt x="115213" y="0"/>
                  </a:cubicBezTo>
                  <a:lnTo>
                    <a:pt x="85685" y="125447"/>
                  </a:lnTo>
                  <a:cubicBezTo>
                    <a:pt x="85685" y="125447"/>
                    <a:pt x="118451" y="147892"/>
                    <a:pt x="140073" y="195827"/>
                  </a:cubicBezTo>
                  <a:cubicBezTo>
                    <a:pt x="164171" y="249182"/>
                    <a:pt x="149788" y="296165"/>
                    <a:pt x="131977" y="318896"/>
                  </a:cubicBezTo>
                  <a:cubicBezTo>
                    <a:pt x="115403" y="340105"/>
                    <a:pt x="95686" y="342863"/>
                    <a:pt x="79970" y="334494"/>
                  </a:cubicBezTo>
                  <a:cubicBezTo>
                    <a:pt x="64254" y="326124"/>
                    <a:pt x="54634" y="308719"/>
                    <a:pt x="54634" y="30871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 17">
              <a:extLst>
                <a:ext uri="{FF2B5EF4-FFF2-40B4-BE49-F238E27FC236}">
                  <a16:creationId xmlns:a16="http://schemas.microsoft.com/office/drawing/2014/main" id="{71B1073E-8913-E83F-401A-24E5FD9FD186}"/>
                </a:ext>
              </a:extLst>
            </p:cNvPr>
            <p:cNvSpPr/>
            <p:nvPr/>
          </p:nvSpPr>
          <p:spPr>
            <a:xfrm>
              <a:off x="2246390" y="2924000"/>
              <a:ext cx="262169" cy="371685"/>
            </a:xfrm>
            <a:custGeom>
              <a:avLst/>
              <a:gdLst>
                <a:gd name="connsiteX0" fmla="*/ 204869 w 262169"/>
                <a:gd name="connsiteY0" fmla="*/ 260500 h 371685"/>
                <a:gd name="connsiteX1" fmla="*/ 166959 w 262169"/>
                <a:gd name="connsiteY1" fmla="*/ 278855 h 371685"/>
                <a:gd name="connsiteX2" fmla="*/ 177913 w 262169"/>
                <a:gd name="connsiteY2" fmla="*/ 194115 h 371685"/>
                <a:gd name="connsiteX3" fmla="*/ 252970 w 262169"/>
                <a:gd name="connsiteY3" fmla="*/ 226546 h 371685"/>
                <a:gd name="connsiteX4" fmla="*/ 220109 w 262169"/>
                <a:gd name="connsiteY4" fmla="*/ 345526 h 371685"/>
                <a:gd name="connsiteX5" fmla="*/ 39800 w 262169"/>
                <a:gd name="connsiteY5" fmla="*/ 318040 h 371685"/>
                <a:gd name="connsiteX6" fmla="*/ 16274 w 262169"/>
                <a:gd name="connsiteY6" fmla="*/ 117173 h 371685"/>
                <a:gd name="connsiteX7" fmla="*/ 85044 w 262169"/>
                <a:gd name="connsiteY7" fmla="*/ 0 h 371685"/>
                <a:gd name="connsiteX8" fmla="*/ 172770 w 262169"/>
                <a:gd name="connsiteY8" fmla="*/ 55162 h 371685"/>
                <a:gd name="connsiteX9" fmla="*/ 122097 w 262169"/>
                <a:gd name="connsiteY9" fmla="*/ 145515 h 371685"/>
                <a:gd name="connsiteX10" fmla="*/ 130193 w 262169"/>
                <a:gd name="connsiteY10" fmla="*/ 268584 h 371685"/>
                <a:gd name="connsiteX11" fmla="*/ 182199 w 262169"/>
                <a:gd name="connsiteY11" fmla="*/ 284181 h 371685"/>
                <a:gd name="connsiteX12" fmla="*/ 207536 w 262169"/>
                <a:gd name="connsiteY12" fmla="*/ 258407 h 371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169" h="371685">
                  <a:moveTo>
                    <a:pt x="204869" y="260500"/>
                  </a:moveTo>
                  <a:cubicBezTo>
                    <a:pt x="204869" y="260500"/>
                    <a:pt x="183152" y="283421"/>
                    <a:pt x="166959" y="278855"/>
                  </a:cubicBezTo>
                  <a:cubicBezTo>
                    <a:pt x="130193" y="268584"/>
                    <a:pt x="124001" y="205147"/>
                    <a:pt x="177913" y="194115"/>
                  </a:cubicBezTo>
                  <a:cubicBezTo>
                    <a:pt x="231824" y="183082"/>
                    <a:pt x="242016" y="212565"/>
                    <a:pt x="252970" y="226546"/>
                  </a:cubicBezTo>
                  <a:cubicBezTo>
                    <a:pt x="263924" y="240527"/>
                    <a:pt x="275735" y="307102"/>
                    <a:pt x="220109" y="345526"/>
                  </a:cubicBezTo>
                  <a:cubicBezTo>
                    <a:pt x="164483" y="383949"/>
                    <a:pt x="88187" y="384235"/>
                    <a:pt x="39800" y="318040"/>
                  </a:cubicBezTo>
                  <a:cubicBezTo>
                    <a:pt x="-18492" y="238149"/>
                    <a:pt x="-109" y="160351"/>
                    <a:pt x="16274" y="117173"/>
                  </a:cubicBezTo>
                  <a:cubicBezTo>
                    <a:pt x="35133" y="67622"/>
                    <a:pt x="85044" y="0"/>
                    <a:pt x="85044" y="0"/>
                  </a:cubicBezTo>
                  <a:lnTo>
                    <a:pt x="172770" y="55162"/>
                  </a:lnTo>
                  <a:cubicBezTo>
                    <a:pt x="172770" y="55162"/>
                    <a:pt x="143814" y="97580"/>
                    <a:pt x="122097" y="145515"/>
                  </a:cubicBezTo>
                  <a:cubicBezTo>
                    <a:pt x="97998" y="198870"/>
                    <a:pt x="112381" y="245853"/>
                    <a:pt x="130193" y="268584"/>
                  </a:cubicBezTo>
                  <a:cubicBezTo>
                    <a:pt x="146766" y="289793"/>
                    <a:pt x="166483" y="292551"/>
                    <a:pt x="182199" y="284181"/>
                  </a:cubicBezTo>
                  <a:cubicBezTo>
                    <a:pt x="197915" y="275812"/>
                    <a:pt x="207536" y="258407"/>
                    <a:pt x="207536" y="25840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4" name="Forma Livre 53">
              <a:extLst>
                <a:ext uri="{FF2B5EF4-FFF2-40B4-BE49-F238E27FC236}">
                  <a16:creationId xmlns:a16="http://schemas.microsoft.com/office/drawing/2014/main" id="{C733B9A7-56EB-EED6-32ED-E6C9C75146EA}"/>
                </a:ext>
              </a:extLst>
            </p:cNvPr>
            <p:cNvSpPr/>
            <p:nvPr/>
          </p:nvSpPr>
          <p:spPr>
            <a:xfrm>
              <a:off x="3074384" y="2219728"/>
              <a:ext cx="170819" cy="328458"/>
            </a:xfrm>
            <a:custGeom>
              <a:avLst/>
              <a:gdLst>
                <a:gd name="connsiteX0" fmla="*/ 158591 w 170819"/>
                <a:gd name="connsiteY0" fmla="*/ 95 h 328458"/>
                <a:gd name="connsiteX1" fmla="*/ 91916 w 170819"/>
                <a:gd name="connsiteY1" fmla="*/ 75515 h 328458"/>
                <a:gd name="connsiteX2" fmla="*/ 0 w 170819"/>
                <a:gd name="connsiteY2" fmla="*/ 116887 h 328458"/>
                <a:gd name="connsiteX3" fmla="*/ 85058 w 170819"/>
                <a:gd name="connsiteY3" fmla="*/ 202294 h 328458"/>
                <a:gd name="connsiteX4" fmla="*/ 129254 w 170819"/>
                <a:gd name="connsiteY4" fmla="*/ 328407 h 328458"/>
                <a:gd name="connsiteX5" fmla="*/ 168688 w 170819"/>
                <a:gd name="connsiteY5" fmla="*/ 161873 h 328458"/>
                <a:gd name="connsiteX6" fmla="*/ 158496 w 170819"/>
                <a:gd name="connsiteY6" fmla="*/ 0 h 328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819" h="328458">
                  <a:moveTo>
                    <a:pt x="158591" y="95"/>
                  </a:moveTo>
                  <a:cubicBezTo>
                    <a:pt x="150400" y="95"/>
                    <a:pt x="129350" y="50787"/>
                    <a:pt x="91916" y="75515"/>
                  </a:cubicBezTo>
                  <a:cubicBezTo>
                    <a:pt x="54483" y="100243"/>
                    <a:pt x="0" y="109564"/>
                    <a:pt x="0" y="116887"/>
                  </a:cubicBezTo>
                  <a:cubicBezTo>
                    <a:pt x="0" y="124211"/>
                    <a:pt x="55054" y="149699"/>
                    <a:pt x="85058" y="202294"/>
                  </a:cubicBezTo>
                  <a:cubicBezTo>
                    <a:pt x="130683" y="282375"/>
                    <a:pt x="119253" y="325744"/>
                    <a:pt x="129254" y="328407"/>
                  </a:cubicBezTo>
                  <a:cubicBezTo>
                    <a:pt x="139255" y="331070"/>
                    <a:pt x="162592" y="230921"/>
                    <a:pt x="168688" y="161873"/>
                  </a:cubicBezTo>
                  <a:cubicBezTo>
                    <a:pt x="174784" y="92825"/>
                    <a:pt x="166688" y="0"/>
                    <a:pt x="15849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55" name="Forma Livre 54">
              <a:extLst>
                <a:ext uri="{FF2B5EF4-FFF2-40B4-BE49-F238E27FC236}">
                  <a16:creationId xmlns:a16="http://schemas.microsoft.com/office/drawing/2014/main" id="{639610A9-65DE-757F-2933-BBA3F11937F6}"/>
                </a:ext>
              </a:extLst>
            </p:cNvPr>
            <p:cNvSpPr/>
            <p:nvPr/>
          </p:nvSpPr>
          <p:spPr>
            <a:xfrm>
              <a:off x="2997286" y="2404546"/>
              <a:ext cx="183478" cy="494140"/>
            </a:xfrm>
            <a:custGeom>
              <a:avLst/>
              <a:gdLst>
                <a:gd name="connsiteX0" fmla="*/ 101577 w 183478"/>
                <a:gd name="connsiteY0" fmla="*/ 167 h 494140"/>
                <a:gd name="connsiteX1" fmla="*/ 63477 w 183478"/>
                <a:gd name="connsiteY1" fmla="*/ 80247 h 494140"/>
                <a:gd name="connsiteX2" fmla="*/ 231 w 183478"/>
                <a:gd name="connsiteY2" fmla="*/ 128943 h 494140"/>
                <a:gd name="connsiteX3" fmla="*/ 52618 w 183478"/>
                <a:gd name="connsiteY3" fmla="*/ 289104 h 494140"/>
                <a:gd name="connsiteX4" fmla="*/ 231 w 183478"/>
                <a:gd name="connsiteY4" fmla="*/ 493966 h 494140"/>
                <a:gd name="connsiteX5" fmla="*/ 179206 w 183478"/>
                <a:gd name="connsiteY5" fmla="*/ 215681 h 494140"/>
                <a:gd name="connsiteX6" fmla="*/ 101672 w 183478"/>
                <a:gd name="connsiteY6" fmla="*/ 72 h 49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478" h="494140">
                  <a:moveTo>
                    <a:pt x="101577" y="167"/>
                  </a:moveTo>
                  <a:cubicBezTo>
                    <a:pt x="91671" y="4161"/>
                    <a:pt x="94814" y="39541"/>
                    <a:pt x="63477" y="80247"/>
                  </a:cubicBezTo>
                  <a:cubicBezTo>
                    <a:pt x="45189" y="104024"/>
                    <a:pt x="231" y="128943"/>
                    <a:pt x="231" y="128943"/>
                  </a:cubicBezTo>
                  <a:cubicBezTo>
                    <a:pt x="231" y="128943"/>
                    <a:pt x="57381" y="186388"/>
                    <a:pt x="52618" y="289104"/>
                  </a:cubicBezTo>
                  <a:cubicBezTo>
                    <a:pt x="47856" y="391915"/>
                    <a:pt x="-3865" y="488640"/>
                    <a:pt x="231" y="493966"/>
                  </a:cubicBezTo>
                  <a:cubicBezTo>
                    <a:pt x="4327" y="499292"/>
                    <a:pt x="149297" y="382500"/>
                    <a:pt x="179206" y="215681"/>
                  </a:cubicBezTo>
                  <a:cubicBezTo>
                    <a:pt x="204637" y="74066"/>
                    <a:pt x="108530" y="-2686"/>
                    <a:pt x="101672" y="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6" name="Forma Livre 55">
              <a:extLst>
                <a:ext uri="{FF2B5EF4-FFF2-40B4-BE49-F238E27FC236}">
                  <a16:creationId xmlns:a16="http://schemas.microsoft.com/office/drawing/2014/main" id="{18B086AC-959F-5F0E-00BB-68378002AFF0}"/>
                </a:ext>
              </a:extLst>
            </p:cNvPr>
            <p:cNvSpPr/>
            <p:nvPr/>
          </p:nvSpPr>
          <p:spPr>
            <a:xfrm>
              <a:off x="2827890" y="2353070"/>
              <a:ext cx="244094" cy="158036"/>
            </a:xfrm>
            <a:custGeom>
              <a:avLst/>
              <a:gdLst>
                <a:gd name="connsiteX0" fmla="*/ 243065 w 244094"/>
                <a:gd name="connsiteY0" fmla="*/ 26249 h 158036"/>
                <a:gd name="connsiteX1" fmla="*/ 90665 w 244094"/>
                <a:gd name="connsiteY1" fmla="*/ 14931 h 158036"/>
                <a:gd name="connsiteX2" fmla="*/ 844 w 244094"/>
                <a:gd name="connsiteY2" fmla="*/ 157117 h 158036"/>
                <a:gd name="connsiteX3" fmla="*/ 81806 w 244094"/>
                <a:gd name="connsiteY3" fmla="*/ 141804 h 158036"/>
                <a:gd name="connsiteX4" fmla="*/ 141719 w 244094"/>
                <a:gd name="connsiteY4" fmla="*/ 157117 h 158036"/>
                <a:gd name="connsiteX5" fmla="*/ 209727 w 244094"/>
                <a:gd name="connsiteY5" fmla="*/ 100433 h 158036"/>
                <a:gd name="connsiteX6" fmla="*/ 243065 w 244094"/>
                <a:gd name="connsiteY6" fmla="*/ 26344 h 15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094" h="158036">
                  <a:moveTo>
                    <a:pt x="243065" y="26249"/>
                  </a:moveTo>
                  <a:cubicBezTo>
                    <a:pt x="238969" y="16928"/>
                    <a:pt x="166198" y="-20449"/>
                    <a:pt x="90665" y="14931"/>
                  </a:cubicBezTo>
                  <a:cubicBezTo>
                    <a:pt x="15131" y="50311"/>
                    <a:pt x="-4585" y="151125"/>
                    <a:pt x="844" y="157117"/>
                  </a:cubicBezTo>
                  <a:cubicBezTo>
                    <a:pt x="6273" y="163109"/>
                    <a:pt x="49136" y="137715"/>
                    <a:pt x="81806" y="141804"/>
                  </a:cubicBezTo>
                  <a:cubicBezTo>
                    <a:pt x="114477" y="145894"/>
                    <a:pt x="141719" y="157117"/>
                    <a:pt x="141719" y="157117"/>
                  </a:cubicBezTo>
                  <a:cubicBezTo>
                    <a:pt x="141719" y="157117"/>
                    <a:pt x="179819" y="143802"/>
                    <a:pt x="209727" y="100433"/>
                  </a:cubicBezTo>
                  <a:cubicBezTo>
                    <a:pt x="239636" y="57064"/>
                    <a:pt x="247160" y="35664"/>
                    <a:pt x="243065" y="26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7" name="Forma Livre 56">
              <a:extLst>
                <a:ext uri="{FF2B5EF4-FFF2-40B4-BE49-F238E27FC236}">
                  <a16:creationId xmlns:a16="http://schemas.microsoft.com/office/drawing/2014/main" id="{809EDF46-9A42-308A-6E0E-FEA19B1347D5}"/>
                </a:ext>
              </a:extLst>
            </p:cNvPr>
            <p:cNvSpPr/>
            <p:nvPr/>
          </p:nvSpPr>
          <p:spPr>
            <a:xfrm>
              <a:off x="1615916" y="2293437"/>
              <a:ext cx="312118" cy="314554"/>
            </a:xfrm>
            <a:custGeom>
              <a:avLst/>
              <a:gdLst>
                <a:gd name="connsiteX0" fmla="*/ 95 w 312118"/>
                <a:gd name="connsiteY0" fmla="*/ 46032 h 314554"/>
                <a:gd name="connsiteX1" fmla="*/ 102870 w 312118"/>
                <a:gd name="connsiteY1" fmla="*/ 64007 h 314554"/>
                <a:gd name="connsiteX2" fmla="*/ 194024 w 312118"/>
                <a:gd name="connsiteY2" fmla="*/ 0 h 314554"/>
                <a:gd name="connsiteX3" fmla="*/ 221266 w 312118"/>
                <a:gd name="connsiteY3" fmla="*/ 163490 h 314554"/>
                <a:gd name="connsiteX4" fmla="*/ 311944 w 312118"/>
                <a:gd name="connsiteY4" fmla="*/ 314331 h 314554"/>
                <a:gd name="connsiteX5" fmla="*/ 211360 w 312118"/>
                <a:gd name="connsiteY5" fmla="*/ 256220 h 314554"/>
                <a:gd name="connsiteX6" fmla="*/ 65341 w 312118"/>
                <a:gd name="connsiteY6" fmla="*/ 164156 h 314554"/>
                <a:gd name="connsiteX7" fmla="*/ 0 w 312118"/>
                <a:gd name="connsiteY7" fmla="*/ 46032 h 31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118" h="314554">
                  <a:moveTo>
                    <a:pt x="95" y="46032"/>
                  </a:moveTo>
                  <a:cubicBezTo>
                    <a:pt x="95" y="46032"/>
                    <a:pt x="52483" y="75420"/>
                    <a:pt x="102870" y="64007"/>
                  </a:cubicBezTo>
                  <a:cubicBezTo>
                    <a:pt x="156305" y="51929"/>
                    <a:pt x="189262" y="0"/>
                    <a:pt x="194024" y="0"/>
                  </a:cubicBezTo>
                  <a:cubicBezTo>
                    <a:pt x="198787" y="0"/>
                    <a:pt x="195358" y="111466"/>
                    <a:pt x="221266" y="163490"/>
                  </a:cubicBezTo>
                  <a:cubicBezTo>
                    <a:pt x="247174" y="215514"/>
                    <a:pt x="316040" y="310336"/>
                    <a:pt x="311944" y="314331"/>
                  </a:cubicBezTo>
                  <a:cubicBezTo>
                    <a:pt x="307848" y="318325"/>
                    <a:pt x="232886" y="267633"/>
                    <a:pt x="211360" y="256220"/>
                  </a:cubicBezTo>
                  <a:cubicBezTo>
                    <a:pt x="189833" y="244807"/>
                    <a:pt x="118491" y="226832"/>
                    <a:pt x="65341" y="164156"/>
                  </a:cubicBezTo>
                  <a:cubicBezTo>
                    <a:pt x="12192" y="101480"/>
                    <a:pt x="0" y="46032"/>
                    <a:pt x="0" y="460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8" name="Forma Livre 57">
              <a:extLst>
                <a:ext uri="{FF2B5EF4-FFF2-40B4-BE49-F238E27FC236}">
                  <a16:creationId xmlns:a16="http://schemas.microsoft.com/office/drawing/2014/main" id="{E43B83A7-8A12-2803-F625-B9A29E3778EC}"/>
                </a:ext>
              </a:extLst>
            </p:cNvPr>
            <p:cNvSpPr/>
            <p:nvPr/>
          </p:nvSpPr>
          <p:spPr>
            <a:xfrm>
              <a:off x="1856898" y="3295871"/>
              <a:ext cx="301296" cy="262497"/>
            </a:xfrm>
            <a:custGeom>
              <a:avLst/>
              <a:gdLst>
                <a:gd name="connsiteX0" fmla="*/ 0 w 301296"/>
                <a:gd name="connsiteY0" fmla="*/ 95 h 262497"/>
                <a:gd name="connsiteX1" fmla="*/ 164306 w 301296"/>
                <a:gd name="connsiteY1" fmla="*/ 145039 h 262497"/>
                <a:gd name="connsiteX2" fmla="*/ 256889 w 301296"/>
                <a:gd name="connsiteY2" fmla="*/ 262497 h 262497"/>
                <a:gd name="connsiteX3" fmla="*/ 282321 w 301296"/>
                <a:gd name="connsiteY3" fmla="*/ 100529 h 262497"/>
                <a:gd name="connsiteX4" fmla="*/ 0 w 301296"/>
                <a:gd name="connsiteY4" fmla="*/ 0 h 26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296" h="262497">
                  <a:moveTo>
                    <a:pt x="0" y="95"/>
                  </a:moveTo>
                  <a:cubicBezTo>
                    <a:pt x="0" y="95"/>
                    <a:pt x="84201" y="65910"/>
                    <a:pt x="164306" y="145039"/>
                  </a:cubicBezTo>
                  <a:cubicBezTo>
                    <a:pt x="196025" y="176425"/>
                    <a:pt x="256889" y="262497"/>
                    <a:pt x="256889" y="262497"/>
                  </a:cubicBezTo>
                  <a:cubicBezTo>
                    <a:pt x="256889" y="262497"/>
                    <a:pt x="336709" y="155691"/>
                    <a:pt x="282321" y="100529"/>
                  </a:cubicBezTo>
                  <a:cubicBezTo>
                    <a:pt x="227838" y="45366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9" name="Forma Livre 58">
              <a:extLst>
                <a:ext uri="{FF2B5EF4-FFF2-40B4-BE49-F238E27FC236}">
                  <a16:creationId xmlns:a16="http://schemas.microsoft.com/office/drawing/2014/main" id="{8F960E11-C7A9-69F6-C98A-15EE60C49E42}"/>
                </a:ext>
              </a:extLst>
            </p:cNvPr>
            <p:cNvSpPr/>
            <p:nvPr/>
          </p:nvSpPr>
          <p:spPr>
            <a:xfrm>
              <a:off x="1791690" y="3003130"/>
              <a:ext cx="207702" cy="300730"/>
            </a:xfrm>
            <a:custGeom>
              <a:avLst/>
              <a:gdLst>
                <a:gd name="connsiteX0" fmla="*/ 167792 w 207702"/>
                <a:gd name="connsiteY0" fmla="*/ 0 h 300730"/>
                <a:gd name="connsiteX1" fmla="*/ 73399 w 207702"/>
                <a:gd name="connsiteY1" fmla="*/ 28437 h 300730"/>
                <a:gd name="connsiteX2" fmla="*/ 2629 w 207702"/>
                <a:gd name="connsiteY2" fmla="*/ 49836 h 300730"/>
                <a:gd name="connsiteX3" fmla="*/ 31680 w 207702"/>
                <a:gd name="connsiteY3" fmla="*/ 215324 h 300730"/>
                <a:gd name="connsiteX4" fmla="*/ 207702 w 207702"/>
                <a:gd name="connsiteY4" fmla="*/ 300730 h 300730"/>
                <a:gd name="connsiteX5" fmla="*/ 113309 w 207702"/>
                <a:gd name="connsiteY5" fmla="*/ 142376 h 300730"/>
                <a:gd name="connsiteX6" fmla="*/ 167792 w 207702"/>
                <a:gd name="connsiteY6" fmla="*/ 0 h 30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702" h="300730">
                  <a:moveTo>
                    <a:pt x="167792" y="0"/>
                  </a:moveTo>
                  <a:cubicBezTo>
                    <a:pt x="167792" y="0"/>
                    <a:pt x="98831" y="19592"/>
                    <a:pt x="73399" y="28437"/>
                  </a:cubicBezTo>
                  <a:cubicBezTo>
                    <a:pt x="47968" y="37282"/>
                    <a:pt x="4439" y="40896"/>
                    <a:pt x="2629" y="49836"/>
                  </a:cubicBezTo>
                  <a:cubicBezTo>
                    <a:pt x="819" y="58777"/>
                    <a:pt x="-10135" y="162349"/>
                    <a:pt x="31680" y="215324"/>
                  </a:cubicBezTo>
                  <a:cubicBezTo>
                    <a:pt x="93402" y="293597"/>
                    <a:pt x="207702" y="300730"/>
                    <a:pt x="207702" y="300730"/>
                  </a:cubicBezTo>
                  <a:cubicBezTo>
                    <a:pt x="207702" y="300730"/>
                    <a:pt x="122644" y="218843"/>
                    <a:pt x="113309" y="142376"/>
                  </a:cubicBezTo>
                  <a:cubicBezTo>
                    <a:pt x="103975" y="65910"/>
                    <a:pt x="167792" y="0"/>
                    <a:pt x="1677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0" name="Forma Livre 59">
              <a:extLst>
                <a:ext uri="{FF2B5EF4-FFF2-40B4-BE49-F238E27FC236}">
                  <a16:creationId xmlns:a16="http://schemas.microsoft.com/office/drawing/2014/main" id="{8059EBA3-3F7B-9A1C-ED37-61468BF10436}"/>
                </a:ext>
              </a:extLst>
            </p:cNvPr>
            <p:cNvSpPr/>
            <p:nvPr/>
          </p:nvSpPr>
          <p:spPr>
            <a:xfrm>
              <a:off x="1905095" y="2736258"/>
              <a:ext cx="196024" cy="250893"/>
            </a:xfrm>
            <a:custGeom>
              <a:avLst/>
              <a:gdLst>
                <a:gd name="connsiteX0" fmla="*/ 0 w 196024"/>
                <a:gd name="connsiteY0" fmla="*/ 250894 h 250893"/>
                <a:gd name="connsiteX1" fmla="*/ 116586 w 196024"/>
                <a:gd name="connsiteY1" fmla="*/ 222457 h 250893"/>
                <a:gd name="connsiteX2" fmla="*/ 196024 w 196024"/>
                <a:gd name="connsiteY2" fmla="*/ 0 h 250893"/>
                <a:gd name="connsiteX3" fmla="*/ 47244 w 196024"/>
                <a:gd name="connsiteY3" fmla="*/ 125447 h 250893"/>
                <a:gd name="connsiteX4" fmla="*/ 95 w 196024"/>
                <a:gd name="connsiteY4" fmla="*/ 250894 h 25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024" h="250893">
                  <a:moveTo>
                    <a:pt x="0" y="250894"/>
                  </a:moveTo>
                  <a:lnTo>
                    <a:pt x="116586" y="222457"/>
                  </a:lnTo>
                  <a:lnTo>
                    <a:pt x="196024" y="0"/>
                  </a:lnTo>
                  <a:cubicBezTo>
                    <a:pt x="196024" y="0"/>
                    <a:pt x="98012" y="49836"/>
                    <a:pt x="47244" y="125447"/>
                  </a:cubicBezTo>
                  <a:cubicBezTo>
                    <a:pt x="9715" y="181370"/>
                    <a:pt x="95" y="250894"/>
                    <a:pt x="95" y="250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1" name="Forma Livre 60">
              <a:extLst>
                <a:ext uri="{FF2B5EF4-FFF2-40B4-BE49-F238E27FC236}">
                  <a16:creationId xmlns:a16="http://schemas.microsoft.com/office/drawing/2014/main" id="{E49FCF35-B41D-CB71-7854-B6A061EC8477}"/>
                </a:ext>
              </a:extLst>
            </p:cNvPr>
            <p:cNvSpPr/>
            <p:nvPr/>
          </p:nvSpPr>
          <p:spPr>
            <a:xfrm>
              <a:off x="2445829" y="2550450"/>
              <a:ext cx="551525" cy="461619"/>
            </a:xfrm>
            <a:custGeom>
              <a:avLst/>
              <a:gdLst>
                <a:gd name="connsiteX0" fmla="*/ 0 w 551525"/>
                <a:gd name="connsiteY0" fmla="*/ 192845 h 461619"/>
                <a:gd name="connsiteX1" fmla="*/ 402908 w 551525"/>
                <a:gd name="connsiteY1" fmla="*/ 14899 h 461619"/>
                <a:gd name="connsiteX2" fmla="*/ 551497 w 551525"/>
                <a:gd name="connsiteY2" fmla="*/ 256948 h 461619"/>
                <a:gd name="connsiteX3" fmla="*/ 397478 w 551525"/>
                <a:gd name="connsiteY3" fmla="*/ 461619 h 461619"/>
                <a:gd name="connsiteX4" fmla="*/ 446437 w 551525"/>
                <a:gd name="connsiteY4" fmla="*/ 185712 h 461619"/>
                <a:gd name="connsiteX5" fmla="*/ 76200 w 551525"/>
                <a:gd name="connsiteY5" fmla="*/ 237356 h 461619"/>
                <a:gd name="connsiteX6" fmla="*/ 0 w 551525"/>
                <a:gd name="connsiteY6" fmla="*/ 192845 h 46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525" h="461619">
                  <a:moveTo>
                    <a:pt x="0" y="192845"/>
                  </a:moveTo>
                  <a:cubicBezTo>
                    <a:pt x="0" y="192845"/>
                    <a:pt x="196025" y="-63470"/>
                    <a:pt x="402908" y="14899"/>
                  </a:cubicBezTo>
                  <a:cubicBezTo>
                    <a:pt x="493395" y="49138"/>
                    <a:pt x="553022" y="116379"/>
                    <a:pt x="551497" y="256948"/>
                  </a:cubicBezTo>
                  <a:cubicBezTo>
                    <a:pt x="550259" y="371648"/>
                    <a:pt x="397478" y="461619"/>
                    <a:pt x="397478" y="461619"/>
                  </a:cubicBezTo>
                  <a:cubicBezTo>
                    <a:pt x="397478" y="461619"/>
                    <a:pt x="544449" y="298700"/>
                    <a:pt x="446437" y="185712"/>
                  </a:cubicBezTo>
                  <a:cubicBezTo>
                    <a:pt x="290132" y="5674"/>
                    <a:pt x="76200" y="237356"/>
                    <a:pt x="76200" y="237356"/>
                  </a:cubicBezTo>
                  <a:lnTo>
                    <a:pt x="0" y="1928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2" name="Forma Livre 61">
              <a:extLst>
                <a:ext uri="{FF2B5EF4-FFF2-40B4-BE49-F238E27FC236}">
                  <a16:creationId xmlns:a16="http://schemas.microsoft.com/office/drawing/2014/main" id="{72110657-D04E-1160-1574-48F6F862D498}"/>
                </a:ext>
              </a:extLst>
            </p:cNvPr>
            <p:cNvSpPr/>
            <p:nvPr/>
          </p:nvSpPr>
          <p:spPr>
            <a:xfrm>
              <a:off x="2667285" y="3024529"/>
              <a:ext cx="232314" cy="217130"/>
            </a:xfrm>
            <a:custGeom>
              <a:avLst/>
              <a:gdLst>
                <a:gd name="connsiteX0" fmla="*/ 0 w 232314"/>
                <a:gd name="connsiteY0" fmla="*/ 217131 h 217130"/>
                <a:gd name="connsiteX1" fmla="*/ 232315 w 232314"/>
                <a:gd name="connsiteY1" fmla="*/ 0 h 217130"/>
                <a:gd name="connsiteX2" fmla="*/ 148876 w 232314"/>
                <a:gd name="connsiteY2" fmla="*/ 30244 h 217130"/>
                <a:gd name="connsiteX3" fmla="*/ 38195 w 232314"/>
                <a:gd name="connsiteY3" fmla="*/ 44510 h 217130"/>
                <a:gd name="connsiteX4" fmla="*/ 34576 w 232314"/>
                <a:gd name="connsiteY4" fmla="*/ 119265 h 217130"/>
                <a:gd name="connsiteX5" fmla="*/ 95 w 232314"/>
                <a:gd name="connsiteY5" fmla="*/ 217131 h 21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314" h="217130">
                  <a:moveTo>
                    <a:pt x="0" y="217131"/>
                  </a:moveTo>
                  <a:lnTo>
                    <a:pt x="232315" y="0"/>
                  </a:lnTo>
                  <a:cubicBezTo>
                    <a:pt x="232315" y="0"/>
                    <a:pt x="181546" y="17785"/>
                    <a:pt x="148876" y="30244"/>
                  </a:cubicBezTo>
                  <a:cubicBezTo>
                    <a:pt x="116205" y="42703"/>
                    <a:pt x="38195" y="44510"/>
                    <a:pt x="38195" y="44510"/>
                  </a:cubicBezTo>
                  <a:cubicBezTo>
                    <a:pt x="38195" y="44510"/>
                    <a:pt x="38195" y="78369"/>
                    <a:pt x="34576" y="119265"/>
                  </a:cubicBezTo>
                  <a:cubicBezTo>
                    <a:pt x="30956" y="160161"/>
                    <a:pt x="95" y="217131"/>
                    <a:pt x="95" y="2171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3" name="Forma Livre 62">
              <a:extLst>
                <a:ext uri="{FF2B5EF4-FFF2-40B4-BE49-F238E27FC236}">
                  <a16:creationId xmlns:a16="http://schemas.microsoft.com/office/drawing/2014/main" id="{091D3125-DBDA-530E-B2D0-4AEFB3CDA994}"/>
                </a:ext>
              </a:extLst>
            </p:cNvPr>
            <p:cNvSpPr/>
            <p:nvPr/>
          </p:nvSpPr>
          <p:spPr>
            <a:xfrm>
              <a:off x="2255996" y="1971429"/>
              <a:ext cx="525113" cy="323814"/>
            </a:xfrm>
            <a:custGeom>
              <a:avLst/>
              <a:gdLst>
                <a:gd name="connsiteX0" fmla="*/ 47054 w 525113"/>
                <a:gd name="connsiteY0" fmla="*/ 323815 h 323814"/>
                <a:gd name="connsiteX1" fmla="*/ 168688 w 525113"/>
                <a:gd name="connsiteY1" fmla="*/ 116100 h 323814"/>
                <a:gd name="connsiteX2" fmla="*/ 401003 w 525113"/>
                <a:gd name="connsiteY2" fmla="*/ 124564 h 323814"/>
                <a:gd name="connsiteX3" fmla="*/ 525113 w 525113"/>
                <a:gd name="connsiteY3" fmla="*/ 71590 h 323814"/>
                <a:gd name="connsiteX4" fmla="*/ 163354 w 525113"/>
                <a:gd name="connsiteY4" fmla="*/ 41345 h 323814"/>
                <a:gd name="connsiteX5" fmla="*/ 0 w 525113"/>
                <a:gd name="connsiteY5" fmla="*/ 258476 h 323814"/>
                <a:gd name="connsiteX6" fmla="*/ 47149 w 525113"/>
                <a:gd name="connsiteY6" fmla="*/ 323815 h 32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113" h="323814">
                  <a:moveTo>
                    <a:pt x="47054" y="323815"/>
                  </a:moveTo>
                  <a:cubicBezTo>
                    <a:pt x="47054" y="323815"/>
                    <a:pt x="80677" y="164985"/>
                    <a:pt x="168688" y="116100"/>
                  </a:cubicBezTo>
                  <a:cubicBezTo>
                    <a:pt x="290322" y="48478"/>
                    <a:pt x="401003" y="124564"/>
                    <a:pt x="401003" y="124564"/>
                  </a:cubicBezTo>
                  <a:lnTo>
                    <a:pt x="525113" y="71590"/>
                  </a:lnTo>
                  <a:cubicBezTo>
                    <a:pt x="525113" y="71590"/>
                    <a:pt x="377666" y="-66887"/>
                    <a:pt x="163354" y="41345"/>
                  </a:cubicBezTo>
                  <a:cubicBezTo>
                    <a:pt x="39910" y="103641"/>
                    <a:pt x="0" y="258476"/>
                    <a:pt x="0" y="258476"/>
                  </a:cubicBezTo>
                  <a:lnTo>
                    <a:pt x="47149" y="3238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4" name="Forma Livre 63">
              <a:extLst>
                <a:ext uri="{FF2B5EF4-FFF2-40B4-BE49-F238E27FC236}">
                  <a16:creationId xmlns:a16="http://schemas.microsoft.com/office/drawing/2014/main" id="{2026011A-38D4-5CD0-88C6-67AFA9831234}"/>
                </a:ext>
              </a:extLst>
            </p:cNvPr>
            <p:cNvSpPr/>
            <p:nvPr/>
          </p:nvSpPr>
          <p:spPr>
            <a:xfrm>
              <a:off x="2083403" y="2530160"/>
              <a:ext cx="369855" cy="366830"/>
            </a:xfrm>
            <a:custGeom>
              <a:avLst/>
              <a:gdLst>
                <a:gd name="connsiteX0" fmla="*/ 0 w 369855"/>
                <a:gd name="connsiteY0" fmla="*/ 297782 h 366830"/>
                <a:gd name="connsiteX1" fmla="*/ 58102 w 369855"/>
                <a:gd name="connsiteY1" fmla="*/ 366830 h 366830"/>
                <a:gd name="connsiteX2" fmla="*/ 369856 w 369855"/>
                <a:gd name="connsiteY2" fmla="*/ 35380 h 366830"/>
                <a:gd name="connsiteX3" fmla="*/ 277654 w 369855"/>
                <a:gd name="connsiteY3" fmla="*/ 27201 h 366830"/>
                <a:gd name="connsiteX4" fmla="*/ 223171 w 369855"/>
                <a:gd name="connsiteY4" fmla="*/ 0 h 366830"/>
                <a:gd name="connsiteX5" fmla="*/ 0 w 369855"/>
                <a:gd name="connsiteY5" fmla="*/ 297782 h 36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9855" h="366830">
                  <a:moveTo>
                    <a:pt x="0" y="297782"/>
                  </a:moveTo>
                  <a:lnTo>
                    <a:pt x="58102" y="366830"/>
                  </a:lnTo>
                  <a:lnTo>
                    <a:pt x="369856" y="35380"/>
                  </a:lnTo>
                  <a:cubicBezTo>
                    <a:pt x="369856" y="35380"/>
                    <a:pt x="303086" y="37948"/>
                    <a:pt x="277654" y="27201"/>
                  </a:cubicBezTo>
                  <a:cubicBezTo>
                    <a:pt x="252222" y="16454"/>
                    <a:pt x="223171" y="0"/>
                    <a:pt x="223171" y="0"/>
                  </a:cubicBezTo>
                  <a:lnTo>
                    <a:pt x="0" y="29778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5" name="Forma Livre 64">
              <a:extLst>
                <a:ext uri="{FF2B5EF4-FFF2-40B4-BE49-F238E27FC236}">
                  <a16:creationId xmlns:a16="http://schemas.microsoft.com/office/drawing/2014/main" id="{9EFEDD48-7B70-801C-58AD-1BAFFC604895}"/>
                </a:ext>
              </a:extLst>
            </p:cNvPr>
            <p:cNvSpPr/>
            <p:nvPr/>
          </p:nvSpPr>
          <p:spPr>
            <a:xfrm>
              <a:off x="2012632" y="2530065"/>
              <a:ext cx="210502" cy="167769"/>
            </a:xfrm>
            <a:custGeom>
              <a:avLst/>
              <a:gdLst>
                <a:gd name="connsiteX0" fmla="*/ 145542 w 210502"/>
                <a:gd name="connsiteY0" fmla="*/ 95 h 167769"/>
                <a:gd name="connsiteX1" fmla="*/ 88392 w 210502"/>
                <a:gd name="connsiteY1" fmla="*/ 27296 h 167769"/>
                <a:gd name="connsiteX2" fmla="*/ 0 w 210502"/>
                <a:gd name="connsiteY2" fmla="*/ 43274 h 167769"/>
                <a:gd name="connsiteX3" fmla="*/ 112490 w 210502"/>
                <a:gd name="connsiteY3" fmla="*/ 167770 h 167769"/>
                <a:gd name="connsiteX4" fmla="*/ 210502 w 210502"/>
                <a:gd name="connsiteY4" fmla="*/ 66385 h 167769"/>
                <a:gd name="connsiteX5" fmla="*/ 145542 w 210502"/>
                <a:gd name="connsiteY5" fmla="*/ 0 h 16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502" h="167769">
                  <a:moveTo>
                    <a:pt x="145542" y="95"/>
                  </a:moveTo>
                  <a:cubicBezTo>
                    <a:pt x="145542" y="95"/>
                    <a:pt x="122396" y="14837"/>
                    <a:pt x="88392" y="27296"/>
                  </a:cubicBezTo>
                  <a:cubicBezTo>
                    <a:pt x="54388" y="39755"/>
                    <a:pt x="0" y="43274"/>
                    <a:pt x="0" y="43274"/>
                  </a:cubicBezTo>
                  <a:lnTo>
                    <a:pt x="112490" y="167770"/>
                  </a:lnTo>
                  <a:lnTo>
                    <a:pt x="210502" y="66385"/>
                  </a:lnTo>
                  <a:lnTo>
                    <a:pt x="14554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66" name="Forma Livre 65">
              <a:extLst>
                <a:ext uri="{FF2B5EF4-FFF2-40B4-BE49-F238E27FC236}">
                  <a16:creationId xmlns:a16="http://schemas.microsoft.com/office/drawing/2014/main" id="{0F491990-A69E-5B2C-3B9D-D8FE30E9ECB2}"/>
                </a:ext>
              </a:extLst>
            </p:cNvPr>
            <p:cNvSpPr/>
            <p:nvPr/>
          </p:nvSpPr>
          <p:spPr>
            <a:xfrm>
              <a:off x="1457863" y="2557391"/>
              <a:ext cx="563627" cy="437845"/>
            </a:xfrm>
            <a:custGeom>
              <a:avLst/>
              <a:gdLst>
                <a:gd name="connsiteX0" fmla="*/ 493047 w 563627"/>
                <a:gd name="connsiteY0" fmla="*/ 231367 h 437845"/>
                <a:gd name="connsiteX1" fmla="*/ 178722 w 563627"/>
                <a:gd name="connsiteY1" fmla="*/ 126368 h 437845"/>
                <a:gd name="connsiteX2" fmla="*/ 137003 w 563627"/>
                <a:gd name="connsiteY2" fmla="*/ 437845 h 437845"/>
                <a:gd name="connsiteX3" fmla="*/ 19369 w 563627"/>
                <a:gd name="connsiteY3" fmla="*/ 122849 h 437845"/>
                <a:gd name="connsiteX4" fmla="*/ 342362 w 563627"/>
                <a:gd name="connsiteY4" fmla="*/ 14236 h 437845"/>
                <a:gd name="connsiteX5" fmla="*/ 563628 w 563627"/>
                <a:gd name="connsiteY5" fmla="*/ 178772 h 437845"/>
                <a:gd name="connsiteX6" fmla="*/ 492952 w 563627"/>
                <a:gd name="connsiteY6" fmla="*/ 231367 h 43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3627" h="437845">
                  <a:moveTo>
                    <a:pt x="493047" y="231367"/>
                  </a:moveTo>
                  <a:cubicBezTo>
                    <a:pt x="493047" y="231367"/>
                    <a:pt x="324360" y="53420"/>
                    <a:pt x="178722" y="126368"/>
                  </a:cubicBezTo>
                  <a:cubicBezTo>
                    <a:pt x="-13397" y="222617"/>
                    <a:pt x="137003" y="437845"/>
                    <a:pt x="137003" y="437845"/>
                  </a:cubicBezTo>
                  <a:cubicBezTo>
                    <a:pt x="137003" y="437845"/>
                    <a:pt x="-61498" y="319627"/>
                    <a:pt x="19369" y="122849"/>
                  </a:cubicBezTo>
                  <a:cubicBezTo>
                    <a:pt x="81091" y="-27231"/>
                    <a:pt x="259304" y="-6022"/>
                    <a:pt x="342362" y="14236"/>
                  </a:cubicBezTo>
                  <a:cubicBezTo>
                    <a:pt x="447137" y="39820"/>
                    <a:pt x="563628" y="178772"/>
                    <a:pt x="563628" y="178772"/>
                  </a:cubicBezTo>
                  <a:lnTo>
                    <a:pt x="492952" y="2313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7" name="Forma Livre 66">
              <a:extLst>
                <a:ext uri="{FF2B5EF4-FFF2-40B4-BE49-F238E27FC236}">
                  <a16:creationId xmlns:a16="http://schemas.microsoft.com/office/drawing/2014/main" id="{15B1F36A-15F1-49DC-A6DC-78C31F900C67}"/>
                </a:ext>
              </a:extLst>
            </p:cNvPr>
            <p:cNvSpPr/>
            <p:nvPr/>
          </p:nvSpPr>
          <p:spPr>
            <a:xfrm>
              <a:off x="1569925" y="2736163"/>
              <a:ext cx="358124" cy="287502"/>
            </a:xfrm>
            <a:custGeom>
              <a:avLst/>
              <a:gdLst>
                <a:gd name="connsiteX0" fmla="*/ 46086 w 358124"/>
                <a:gd name="connsiteY0" fmla="*/ 0 h 287502"/>
                <a:gd name="connsiteX1" fmla="*/ 141145 w 358124"/>
                <a:gd name="connsiteY1" fmla="*/ 148653 h 287502"/>
                <a:gd name="connsiteX2" fmla="*/ 358125 w 358124"/>
                <a:gd name="connsiteY2" fmla="*/ 107757 h 287502"/>
                <a:gd name="connsiteX3" fmla="*/ 296593 w 358124"/>
                <a:gd name="connsiteY3" fmla="*/ 250989 h 287502"/>
                <a:gd name="connsiteX4" fmla="*/ 92377 w 358124"/>
                <a:gd name="connsiteY4" fmla="*/ 259073 h 287502"/>
                <a:gd name="connsiteX5" fmla="*/ 45990 w 358124"/>
                <a:gd name="connsiteY5" fmla="*/ 0 h 28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124" h="287502">
                  <a:moveTo>
                    <a:pt x="46086" y="0"/>
                  </a:moveTo>
                  <a:cubicBezTo>
                    <a:pt x="46086" y="0"/>
                    <a:pt x="19320" y="136194"/>
                    <a:pt x="141145" y="148653"/>
                  </a:cubicBezTo>
                  <a:cubicBezTo>
                    <a:pt x="262970" y="161112"/>
                    <a:pt x="358125" y="107757"/>
                    <a:pt x="358125" y="107757"/>
                  </a:cubicBezTo>
                  <a:lnTo>
                    <a:pt x="296593" y="250989"/>
                  </a:lnTo>
                  <a:cubicBezTo>
                    <a:pt x="296593" y="250989"/>
                    <a:pt x="182484" y="327456"/>
                    <a:pt x="92377" y="259073"/>
                  </a:cubicBezTo>
                  <a:cubicBezTo>
                    <a:pt x="-83645" y="125542"/>
                    <a:pt x="45990" y="0"/>
                    <a:pt x="4599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8" name="Forma Livre 67">
              <a:extLst>
                <a:ext uri="{FF2B5EF4-FFF2-40B4-BE49-F238E27FC236}">
                  <a16:creationId xmlns:a16="http://schemas.microsoft.com/office/drawing/2014/main" id="{76E57CB5-4C1D-369C-5303-C9DB0146F043}"/>
                </a:ext>
              </a:extLst>
            </p:cNvPr>
            <p:cNvSpPr/>
            <p:nvPr/>
          </p:nvSpPr>
          <p:spPr>
            <a:xfrm>
              <a:off x="2525839" y="2148515"/>
              <a:ext cx="340036" cy="449836"/>
            </a:xfrm>
            <a:custGeom>
              <a:avLst/>
              <a:gdLst>
                <a:gd name="connsiteX0" fmla="*/ 0 w 340036"/>
                <a:gd name="connsiteY0" fmla="*/ 449836 h 449836"/>
                <a:gd name="connsiteX1" fmla="*/ 158306 w 340036"/>
                <a:gd name="connsiteY1" fmla="*/ 379362 h 449836"/>
                <a:gd name="connsiteX2" fmla="*/ 302038 w 340036"/>
                <a:gd name="connsiteY2" fmla="*/ 256102 h 449836"/>
                <a:gd name="connsiteX3" fmla="*/ 336137 w 340036"/>
                <a:gd name="connsiteY3" fmla="*/ 111348 h 449836"/>
                <a:gd name="connsiteX4" fmla="*/ 227267 w 340036"/>
                <a:gd name="connsiteY4" fmla="*/ 71308 h 449836"/>
                <a:gd name="connsiteX5" fmla="*/ 223647 w 340036"/>
                <a:gd name="connsiteY5" fmla="*/ 176973 h 449836"/>
                <a:gd name="connsiteX6" fmla="*/ 187357 w 340036"/>
                <a:gd name="connsiteY6" fmla="*/ 220247 h 449836"/>
                <a:gd name="connsiteX7" fmla="*/ 195834 w 340036"/>
                <a:gd name="connsiteY7" fmla="*/ 65411 h 449836"/>
                <a:gd name="connsiteX8" fmla="*/ 119063 w 340036"/>
                <a:gd name="connsiteY8" fmla="*/ 4828 h 449836"/>
                <a:gd name="connsiteX9" fmla="*/ 110966 w 340036"/>
                <a:gd name="connsiteY9" fmla="*/ 256102 h 449836"/>
                <a:gd name="connsiteX10" fmla="*/ 95 w 340036"/>
                <a:gd name="connsiteY10" fmla="*/ 449836 h 44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0036" h="449836">
                  <a:moveTo>
                    <a:pt x="0" y="449836"/>
                  </a:moveTo>
                  <a:cubicBezTo>
                    <a:pt x="0" y="449836"/>
                    <a:pt x="94774" y="410367"/>
                    <a:pt x="158306" y="379362"/>
                  </a:cubicBezTo>
                  <a:cubicBezTo>
                    <a:pt x="221837" y="348357"/>
                    <a:pt x="275273" y="309838"/>
                    <a:pt x="302038" y="256102"/>
                  </a:cubicBezTo>
                  <a:cubicBezTo>
                    <a:pt x="328803" y="202366"/>
                    <a:pt x="348806" y="139310"/>
                    <a:pt x="336137" y="111348"/>
                  </a:cubicBezTo>
                  <a:cubicBezTo>
                    <a:pt x="323469" y="83387"/>
                    <a:pt x="232696" y="62939"/>
                    <a:pt x="227267" y="71308"/>
                  </a:cubicBezTo>
                  <a:cubicBezTo>
                    <a:pt x="221837" y="79678"/>
                    <a:pt x="240411" y="130750"/>
                    <a:pt x="223647" y="176973"/>
                  </a:cubicBezTo>
                  <a:cubicBezTo>
                    <a:pt x="209741" y="215206"/>
                    <a:pt x="187357" y="220247"/>
                    <a:pt x="187357" y="220247"/>
                  </a:cubicBezTo>
                  <a:cubicBezTo>
                    <a:pt x="187357" y="220247"/>
                    <a:pt x="213265" y="109922"/>
                    <a:pt x="195834" y="65411"/>
                  </a:cubicBezTo>
                  <a:cubicBezTo>
                    <a:pt x="178308" y="20901"/>
                    <a:pt x="129921" y="-12957"/>
                    <a:pt x="119063" y="4828"/>
                  </a:cubicBezTo>
                  <a:cubicBezTo>
                    <a:pt x="108204" y="22613"/>
                    <a:pt x="142589" y="111348"/>
                    <a:pt x="110966" y="256102"/>
                  </a:cubicBezTo>
                  <a:cubicBezTo>
                    <a:pt x="75248" y="419402"/>
                    <a:pt x="95" y="449836"/>
                    <a:pt x="95" y="4498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9" name="Forma Livre 68">
              <a:extLst>
                <a:ext uri="{FF2B5EF4-FFF2-40B4-BE49-F238E27FC236}">
                  <a16:creationId xmlns:a16="http://schemas.microsoft.com/office/drawing/2014/main" id="{4B1E5B37-1AB3-2213-20E6-2C09F1BC57CB}"/>
                </a:ext>
              </a:extLst>
            </p:cNvPr>
            <p:cNvSpPr/>
            <p:nvPr/>
          </p:nvSpPr>
          <p:spPr>
            <a:xfrm>
              <a:off x="2693860" y="2067937"/>
              <a:ext cx="163838" cy="144307"/>
            </a:xfrm>
            <a:custGeom>
              <a:avLst/>
              <a:gdLst>
                <a:gd name="connsiteX0" fmla="*/ 0 w 163838"/>
                <a:gd name="connsiteY0" fmla="*/ 49266 h 144307"/>
                <a:gd name="connsiteX1" fmla="*/ 104203 w 163838"/>
                <a:gd name="connsiteY1" fmla="*/ 0 h 144307"/>
                <a:gd name="connsiteX2" fmla="*/ 158972 w 163838"/>
                <a:gd name="connsiteY2" fmla="*/ 142376 h 144307"/>
                <a:gd name="connsiteX3" fmla="*/ 0 w 163838"/>
                <a:gd name="connsiteY3" fmla="*/ 49266 h 14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838" h="144307">
                  <a:moveTo>
                    <a:pt x="0" y="49266"/>
                  </a:moveTo>
                  <a:lnTo>
                    <a:pt x="104203" y="0"/>
                  </a:lnTo>
                  <a:cubicBezTo>
                    <a:pt x="104203" y="0"/>
                    <a:pt x="184023" y="124591"/>
                    <a:pt x="158972" y="142376"/>
                  </a:cubicBezTo>
                  <a:cubicBezTo>
                    <a:pt x="133921" y="160161"/>
                    <a:pt x="0" y="49266"/>
                    <a:pt x="0" y="49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0" name="Forma Livre 69">
              <a:extLst>
                <a:ext uri="{FF2B5EF4-FFF2-40B4-BE49-F238E27FC236}">
                  <a16:creationId xmlns:a16="http://schemas.microsoft.com/office/drawing/2014/main" id="{BCF93926-57C9-E1BE-6224-6FB46DA65F9C}"/>
                </a:ext>
              </a:extLst>
            </p:cNvPr>
            <p:cNvSpPr/>
            <p:nvPr/>
          </p:nvSpPr>
          <p:spPr>
            <a:xfrm>
              <a:off x="1546288" y="3003130"/>
              <a:ext cx="245459" cy="238529"/>
            </a:xfrm>
            <a:custGeom>
              <a:avLst/>
              <a:gdLst>
                <a:gd name="connsiteX0" fmla="*/ 0 w 245459"/>
                <a:gd name="connsiteY0" fmla="*/ 0 h 238529"/>
                <a:gd name="connsiteX1" fmla="*/ 245459 w 245459"/>
                <a:gd name="connsiteY1" fmla="*/ 238530 h 238529"/>
                <a:gd name="connsiteX2" fmla="*/ 210502 w 245459"/>
                <a:gd name="connsiteY2" fmla="*/ 129917 h 238529"/>
                <a:gd name="connsiteX3" fmla="*/ 214122 w 245459"/>
                <a:gd name="connsiteY3" fmla="*/ 50787 h 238529"/>
                <a:gd name="connsiteX4" fmla="*/ 114300 w 245459"/>
                <a:gd name="connsiteY4" fmla="*/ 45461 h 238529"/>
                <a:gd name="connsiteX5" fmla="*/ 0 w 245459"/>
                <a:gd name="connsiteY5" fmla="*/ 0 h 23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459" h="238529">
                  <a:moveTo>
                    <a:pt x="0" y="0"/>
                  </a:moveTo>
                  <a:lnTo>
                    <a:pt x="245459" y="238530"/>
                  </a:lnTo>
                  <a:cubicBezTo>
                    <a:pt x="245459" y="238530"/>
                    <a:pt x="214122" y="173476"/>
                    <a:pt x="210502" y="129917"/>
                  </a:cubicBezTo>
                  <a:cubicBezTo>
                    <a:pt x="206883" y="86358"/>
                    <a:pt x="214122" y="50787"/>
                    <a:pt x="214122" y="50787"/>
                  </a:cubicBezTo>
                  <a:cubicBezTo>
                    <a:pt x="214122" y="50787"/>
                    <a:pt x="158877" y="56114"/>
                    <a:pt x="114300" y="45461"/>
                  </a:cubicBezTo>
                  <a:cubicBezTo>
                    <a:pt x="69818" y="34809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1" name="Forma Livre 70">
              <a:extLst>
                <a:ext uri="{FF2B5EF4-FFF2-40B4-BE49-F238E27FC236}">
                  <a16:creationId xmlns:a16="http://schemas.microsoft.com/office/drawing/2014/main" id="{E7AFB90B-DFC0-502C-6828-EEE9E00DBEFA}"/>
                </a:ext>
              </a:extLst>
            </p:cNvPr>
            <p:cNvSpPr/>
            <p:nvPr/>
          </p:nvSpPr>
          <p:spPr>
            <a:xfrm>
              <a:off x="2136076" y="3459646"/>
              <a:ext cx="254222" cy="293597"/>
            </a:xfrm>
            <a:custGeom>
              <a:avLst/>
              <a:gdLst>
                <a:gd name="connsiteX0" fmla="*/ 0 w 254222"/>
                <a:gd name="connsiteY0" fmla="*/ 128205 h 293597"/>
                <a:gd name="connsiteX1" fmla="*/ 33052 w 254222"/>
                <a:gd name="connsiteY1" fmla="*/ 66195 h 293597"/>
                <a:gd name="connsiteX2" fmla="*/ 49054 w 254222"/>
                <a:gd name="connsiteY2" fmla="*/ 0 h 293597"/>
                <a:gd name="connsiteX3" fmla="*/ 105346 w 254222"/>
                <a:gd name="connsiteY3" fmla="*/ 110325 h 293597"/>
                <a:gd name="connsiteX4" fmla="*/ 128683 w 254222"/>
                <a:gd name="connsiteY4" fmla="*/ 21304 h 293597"/>
                <a:gd name="connsiteX5" fmla="*/ 197929 w 254222"/>
                <a:gd name="connsiteY5" fmla="*/ 15978 h 293597"/>
                <a:gd name="connsiteX6" fmla="*/ 254222 w 254222"/>
                <a:gd name="connsiteY6" fmla="*/ 56874 h 293597"/>
                <a:gd name="connsiteX7" fmla="*/ 97155 w 254222"/>
                <a:gd name="connsiteY7" fmla="*/ 293597 h 293597"/>
                <a:gd name="connsiteX8" fmla="*/ 190 w 254222"/>
                <a:gd name="connsiteY8" fmla="*/ 128110 h 29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222" h="293597">
                  <a:moveTo>
                    <a:pt x="0" y="128205"/>
                  </a:moveTo>
                  <a:cubicBezTo>
                    <a:pt x="0" y="128205"/>
                    <a:pt x="18193" y="101480"/>
                    <a:pt x="33052" y="66195"/>
                  </a:cubicBezTo>
                  <a:cubicBezTo>
                    <a:pt x="47911" y="30910"/>
                    <a:pt x="49054" y="0"/>
                    <a:pt x="49054" y="0"/>
                  </a:cubicBezTo>
                  <a:lnTo>
                    <a:pt x="105346" y="110325"/>
                  </a:lnTo>
                  <a:lnTo>
                    <a:pt x="128683" y="21304"/>
                  </a:lnTo>
                  <a:cubicBezTo>
                    <a:pt x="128683" y="21304"/>
                    <a:pt x="161639" y="8845"/>
                    <a:pt x="197929" y="15978"/>
                  </a:cubicBezTo>
                  <a:cubicBezTo>
                    <a:pt x="234220" y="23111"/>
                    <a:pt x="254222" y="56874"/>
                    <a:pt x="254222" y="56874"/>
                  </a:cubicBezTo>
                  <a:lnTo>
                    <a:pt x="97155" y="293597"/>
                  </a:lnTo>
                  <a:lnTo>
                    <a:pt x="190" y="1281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2" name="Forma Livre 71">
              <a:extLst>
                <a:ext uri="{FF2B5EF4-FFF2-40B4-BE49-F238E27FC236}">
                  <a16:creationId xmlns:a16="http://schemas.microsoft.com/office/drawing/2014/main" id="{9B157853-17A5-B5DE-73FD-76FFADE5FD1F}"/>
                </a:ext>
              </a:extLst>
            </p:cNvPr>
            <p:cNvSpPr/>
            <p:nvPr/>
          </p:nvSpPr>
          <p:spPr>
            <a:xfrm>
              <a:off x="2264568" y="2726462"/>
              <a:ext cx="627284" cy="302714"/>
            </a:xfrm>
            <a:custGeom>
              <a:avLst/>
              <a:gdLst>
                <a:gd name="connsiteX0" fmla="*/ 95 w 627284"/>
                <a:gd name="connsiteY0" fmla="*/ 101480 h 302714"/>
                <a:gd name="connsiteX1" fmla="*/ 92869 w 627284"/>
                <a:gd name="connsiteY1" fmla="*/ 0 h 302714"/>
                <a:gd name="connsiteX2" fmla="*/ 410432 w 627284"/>
                <a:gd name="connsiteY2" fmla="*/ 170528 h 302714"/>
                <a:gd name="connsiteX3" fmla="*/ 579215 w 627284"/>
                <a:gd name="connsiteY3" fmla="*/ 9701 h 302714"/>
                <a:gd name="connsiteX4" fmla="*/ 586454 w 627284"/>
                <a:gd name="connsiteY4" fmla="*/ 224264 h 302714"/>
                <a:gd name="connsiteX5" fmla="*/ 0 w 627284"/>
                <a:gd name="connsiteY5" fmla="*/ 101480 h 30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7284" h="302714">
                  <a:moveTo>
                    <a:pt x="95" y="101480"/>
                  </a:moveTo>
                  <a:lnTo>
                    <a:pt x="92869" y="0"/>
                  </a:lnTo>
                  <a:cubicBezTo>
                    <a:pt x="92869" y="0"/>
                    <a:pt x="301371" y="164061"/>
                    <a:pt x="410432" y="170528"/>
                  </a:cubicBezTo>
                  <a:cubicBezTo>
                    <a:pt x="597313" y="181560"/>
                    <a:pt x="579215" y="9701"/>
                    <a:pt x="579215" y="9701"/>
                  </a:cubicBezTo>
                  <a:cubicBezTo>
                    <a:pt x="579215" y="9701"/>
                    <a:pt x="682371" y="114129"/>
                    <a:pt x="586454" y="224264"/>
                  </a:cubicBezTo>
                  <a:cubicBezTo>
                    <a:pt x="385000" y="455661"/>
                    <a:pt x="0" y="101480"/>
                    <a:pt x="0" y="101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3" name="Forma Livre 72">
              <a:extLst>
                <a:ext uri="{FF2B5EF4-FFF2-40B4-BE49-F238E27FC236}">
                  <a16:creationId xmlns:a16="http://schemas.microsoft.com/office/drawing/2014/main" id="{3260126A-967B-DCE3-3D11-325E17AC9CE7}"/>
                </a:ext>
              </a:extLst>
            </p:cNvPr>
            <p:cNvSpPr/>
            <p:nvPr/>
          </p:nvSpPr>
          <p:spPr>
            <a:xfrm>
              <a:off x="2290286" y="3290926"/>
              <a:ext cx="328041" cy="194970"/>
            </a:xfrm>
            <a:custGeom>
              <a:avLst/>
              <a:gdLst>
                <a:gd name="connsiteX0" fmla="*/ 0 w 328041"/>
                <a:gd name="connsiteY0" fmla="*/ 146466 h 194970"/>
                <a:gd name="connsiteX1" fmla="*/ 119729 w 328041"/>
                <a:gd name="connsiteY1" fmla="*/ 65529 h 194970"/>
                <a:gd name="connsiteX2" fmla="*/ 328041 w 328041"/>
                <a:gd name="connsiteY2" fmla="*/ 0 h 194970"/>
                <a:gd name="connsiteX3" fmla="*/ 233077 w 328041"/>
                <a:gd name="connsiteY3" fmla="*/ 85407 h 194970"/>
                <a:gd name="connsiteX4" fmla="*/ 135922 w 328041"/>
                <a:gd name="connsiteY4" fmla="*/ 194971 h 194970"/>
                <a:gd name="connsiteX5" fmla="*/ 79820 w 328041"/>
                <a:gd name="connsiteY5" fmla="*/ 154455 h 194970"/>
                <a:gd name="connsiteX6" fmla="*/ 0 w 328041"/>
                <a:gd name="connsiteY6" fmla="*/ 146371 h 19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041" h="194970">
                  <a:moveTo>
                    <a:pt x="0" y="146466"/>
                  </a:moveTo>
                  <a:cubicBezTo>
                    <a:pt x="0" y="146466"/>
                    <a:pt x="42196" y="98532"/>
                    <a:pt x="119729" y="65529"/>
                  </a:cubicBezTo>
                  <a:cubicBezTo>
                    <a:pt x="214122" y="25394"/>
                    <a:pt x="328041" y="0"/>
                    <a:pt x="328041" y="0"/>
                  </a:cubicBezTo>
                  <a:cubicBezTo>
                    <a:pt x="328041" y="0"/>
                    <a:pt x="275177" y="42893"/>
                    <a:pt x="233077" y="85407"/>
                  </a:cubicBezTo>
                  <a:cubicBezTo>
                    <a:pt x="190976" y="127920"/>
                    <a:pt x="135922" y="194971"/>
                    <a:pt x="135922" y="194971"/>
                  </a:cubicBezTo>
                  <a:cubicBezTo>
                    <a:pt x="135922" y="194971"/>
                    <a:pt x="105061" y="163014"/>
                    <a:pt x="79820" y="154455"/>
                  </a:cubicBezTo>
                  <a:cubicBezTo>
                    <a:pt x="44768" y="142471"/>
                    <a:pt x="0" y="146371"/>
                    <a:pt x="0" y="1463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4" name="Forma Livre 73">
              <a:extLst>
                <a:ext uri="{FF2B5EF4-FFF2-40B4-BE49-F238E27FC236}">
                  <a16:creationId xmlns:a16="http://schemas.microsoft.com/office/drawing/2014/main" id="{7293D505-6865-E654-E730-218914110D7C}"/>
                </a:ext>
              </a:extLst>
            </p:cNvPr>
            <p:cNvSpPr/>
            <p:nvPr/>
          </p:nvSpPr>
          <p:spPr>
            <a:xfrm>
              <a:off x="2476309" y="3057436"/>
              <a:ext cx="201271" cy="238529"/>
            </a:xfrm>
            <a:custGeom>
              <a:avLst/>
              <a:gdLst>
                <a:gd name="connsiteX0" fmla="*/ 0 w 201271"/>
                <a:gd name="connsiteY0" fmla="*/ 238530 h 238529"/>
                <a:gd name="connsiteX1" fmla="*/ 80772 w 201271"/>
                <a:gd name="connsiteY1" fmla="*/ 131724 h 238529"/>
                <a:gd name="connsiteX2" fmla="*/ 80772 w 201271"/>
                <a:gd name="connsiteY2" fmla="*/ 0 h 238529"/>
                <a:gd name="connsiteX3" fmla="*/ 200501 w 201271"/>
                <a:gd name="connsiteY3" fmla="*/ 14266 h 238529"/>
                <a:gd name="connsiteX4" fmla="*/ 151543 w 201271"/>
                <a:gd name="connsiteY4" fmla="*/ 184128 h 238529"/>
                <a:gd name="connsiteX5" fmla="*/ 0 w 201271"/>
                <a:gd name="connsiteY5" fmla="*/ 238530 h 23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271" h="238529">
                  <a:moveTo>
                    <a:pt x="0" y="238530"/>
                  </a:moveTo>
                  <a:cubicBezTo>
                    <a:pt x="0" y="238530"/>
                    <a:pt x="64484" y="188693"/>
                    <a:pt x="80772" y="131724"/>
                  </a:cubicBezTo>
                  <a:cubicBezTo>
                    <a:pt x="97060" y="74755"/>
                    <a:pt x="80772" y="0"/>
                    <a:pt x="80772" y="0"/>
                  </a:cubicBezTo>
                  <a:lnTo>
                    <a:pt x="200501" y="14266"/>
                  </a:lnTo>
                  <a:cubicBezTo>
                    <a:pt x="200501" y="14266"/>
                    <a:pt x="211360" y="133341"/>
                    <a:pt x="151543" y="184128"/>
                  </a:cubicBezTo>
                  <a:cubicBezTo>
                    <a:pt x="91631" y="234916"/>
                    <a:pt x="0" y="238530"/>
                    <a:pt x="0" y="238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5" name="Forma Livre 74">
              <a:extLst>
                <a:ext uri="{FF2B5EF4-FFF2-40B4-BE49-F238E27FC236}">
                  <a16:creationId xmlns:a16="http://schemas.microsoft.com/office/drawing/2014/main" id="{735367CE-EBB7-1AEC-7DD4-0B1E95E49F3C}"/>
                </a:ext>
              </a:extLst>
            </p:cNvPr>
            <p:cNvSpPr/>
            <p:nvPr/>
          </p:nvSpPr>
          <p:spPr>
            <a:xfrm>
              <a:off x="2117883" y="3183834"/>
              <a:ext cx="234124" cy="315281"/>
            </a:xfrm>
            <a:custGeom>
              <a:avLst/>
              <a:gdLst>
                <a:gd name="connsiteX0" fmla="*/ 115157 w 234124"/>
                <a:gd name="connsiteY0" fmla="*/ 0 h 315281"/>
                <a:gd name="connsiteX1" fmla="*/ 159734 w 234124"/>
                <a:gd name="connsiteY1" fmla="*/ 83695 h 315281"/>
                <a:gd name="connsiteX2" fmla="*/ 234125 w 234124"/>
                <a:gd name="connsiteY2" fmla="*/ 144183 h 315281"/>
                <a:gd name="connsiteX3" fmla="*/ 146780 w 234124"/>
                <a:gd name="connsiteY3" fmla="*/ 238530 h 315281"/>
                <a:gd name="connsiteX4" fmla="*/ 117062 w 234124"/>
                <a:gd name="connsiteY4" fmla="*/ 315282 h 315281"/>
                <a:gd name="connsiteX5" fmla="*/ 61722 w 234124"/>
                <a:gd name="connsiteY5" fmla="*/ 199346 h 315281"/>
                <a:gd name="connsiteX6" fmla="*/ 0 w 234124"/>
                <a:gd name="connsiteY6" fmla="*/ 151126 h 315281"/>
                <a:gd name="connsiteX7" fmla="*/ 81629 w 234124"/>
                <a:gd name="connsiteY7" fmla="*/ 78369 h 315281"/>
                <a:gd name="connsiteX8" fmla="*/ 115062 w 234124"/>
                <a:gd name="connsiteY8" fmla="*/ 95 h 31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124" h="315281">
                  <a:moveTo>
                    <a:pt x="115157" y="0"/>
                  </a:moveTo>
                  <a:cubicBezTo>
                    <a:pt x="115157" y="0"/>
                    <a:pt x="127064" y="51644"/>
                    <a:pt x="159734" y="83695"/>
                  </a:cubicBezTo>
                  <a:cubicBezTo>
                    <a:pt x="192405" y="115746"/>
                    <a:pt x="234125" y="144183"/>
                    <a:pt x="234125" y="144183"/>
                  </a:cubicBezTo>
                  <a:cubicBezTo>
                    <a:pt x="234125" y="144183"/>
                    <a:pt x="164687" y="195827"/>
                    <a:pt x="146780" y="238530"/>
                  </a:cubicBezTo>
                  <a:cubicBezTo>
                    <a:pt x="128873" y="281233"/>
                    <a:pt x="117062" y="315282"/>
                    <a:pt x="117062" y="315282"/>
                  </a:cubicBezTo>
                  <a:cubicBezTo>
                    <a:pt x="117062" y="315282"/>
                    <a:pt x="87154" y="224264"/>
                    <a:pt x="61722" y="199346"/>
                  </a:cubicBezTo>
                  <a:cubicBezTo>
                    <a:pt x="36290" y="174427"/>
                    <a:pt x="0" y="151126"/>
                    <a:pt x="0" y="151126"/>
                  </a:cubicBezTo>
                  <a:cubicBezTo>
                    <a:pt x="0" y="151126"/>
                    <a:pt x="59912" y="112227"/>
                    <a:pt x="81629" y="78369"/>
                  </a:cubicBezTo>
                  <a:cubicBezTo>
                    <a:pt x="103442" y="44510"/>
                    <a:pt x="115062" y="95"/>
                    <a:pt x="115062" y="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6" name="Forma Livre 75">
              <a:extLst>
                <a:ext uri="{FF2B5EF4-FFF2-40B4-BE49-F238E27FC236}">
                  <a16:creationId xmlns:a16="http://schemas.microsoft.com/office/drawing/2014/main" id="{0C24885E-B8BF-A013-DB2E-E092B8116648}"/>
                </a:ext>
              </a:extLst>
            </p:cNvPr>
            <p:cNvSpPr/>
            <p:nvPr/>
          </p:nvSpPr>
          <p:spPr>
            <a:xfrm>
              <a:off x="2164079" y="2849816"/>
              <a:ext cx="130778" cy="173856"/>
            </a:xfrm>
            <a:custGeom>
              <a:avLst/>
              <a:gdLst>
                <a:gd name="connsiteX0" fmla="*/ 68961 w 130778"/>
                <a:gd name="connsiteY0" fmla="*/ 173762 h 173856"/>
                <a:gd name="connsiteX1" fmla="*/ 91726 w 130778"/>
                <a:gd name="connsiteY1" fmla="*/ 102526 h 173856"/>
                <a:gd name="connsiteX2" fmla="*/ 130778 w 130778"/>
                <a:gd name="connsiteY2" fmla="*/ 48885 h 173856"/>
                <a:gd name="connsiteX3" fmla="*/ 77343 w 130778"/>
                <a:gd name="connsiteY3" fmla="*/ 0 h 173856"/>
                <a:gd name="connsiteX4" fmla="*/ 0 w 130778"/>
                <a:gd name="connsiteY4" fmla="*/ 70950 h 173856"/>
                <a:gd name="connsiteX5" fmla="*/ 35433 w 130778"/>
                <a:gd name="connsiteY5" fmla="*/ 111086 h 173856"/>
                <a:gd name="connsiteX6" fmla="*/ 68866 w 130778"/>
                <a:gd name="connsiteY6" fmla="*/ 173857 h 17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778" h="173856">
                  <a:moveTo>
                    <a:pt x="68961" y="173762"/>
                  </a:moveTo>
                  <a:cubicBezTo>
                    <a:pt x="68961" y="173762"/>
                    <a:pt x="73533" y="135338"/>
                    <a:pt x="91726" y="102526"/>
                  </a:cubicBezTo>
                  <a:cubicBezTo>
                    <a:pt x="109919" y="69714"/>
                    <a:pt x="130778" y="48885"/>
                    <a:pt x="130778" y="48885"/>
                  </a:cubicBezTo>
                  <a:lnTo>
                    <a:pt x="77343" y="0"/>
                  </a:lnTo>
                  <a:lnTo>
                    <a:pt x="0" y="70950"/>
                  </a:lnTo>
                  <a:cubicBezTo>
                    <a:pt x="0" y="70950"/>
                    <a:pt x="19431" y="90352"/>
                    <a:pt x="35433" y="111086"/>
                  </a:cubicBezTo>
                  <a:cubicBezTo>
                    <a:pt x="51435" y="131819"/>
                    <a:pt x="68866" y="173857"/>
                    <a:pt x="68866" y="1738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8ACD995C-2A47-7B55-6D8B-2516A9EBDB56}"/>
              </a:ext>
            </a:extLst>
          </p:cNvPr>
          <p:cNvGrpSpPr/>
          <p:nvPr userDrawn="1"/>
        </p:nvGrpSpPr>
        <p:grpSpPr>
          <a:xfrm>
            <a:off x="106751" y="5430098"/>
            <a:ext cx="566314" cy="178809"/>
            <a:chOff x="1118539" y="1670047"/>
            <a:chExt cx="6708152" cy="2118046"/>
          </a:xfrm>
        </p:grpSpPr>
        <p:grpSp>
          <p:nvGrpSpPr>
            <p:cNvPr id="19" name="Gráfico 1">
              <a:extLst>
                <a:ext uri="{FF2B5EF4-FFF2-40B4-BE49-F238E27FC236}">
                  <a16:creationId xmlns:a16="http://schemas.microsoft.com/office/drawing/2014/main" id="{AB267B45-DF98-AB33-C186-FF8E65A6496F}"/>
                </a:ext>
              </a:extLst>
            </p:cNvPr>
            <p:cNvGrpSpPr/>
            <p:nvPr/>
          </p:nvGrpSpPr>
          <p:grpSpPr>
            <a:xfrm>
              <a:off x="3362991" y="1670047"/>
              <a:ext cx="4463700" cy="2118046"/>
              <a:chOff x="3463575" y="1706623"/>
              <a:chExt cx="4463700" cy="2118046"/>
            </a:xfrm>
          </p:grpSpPr>
          <p:sp>
            <p:nvSpPr>
              <p:cNvPr id="81" name="Forma Livre 80">
                <a:extLst>
                  <a:ext uri="{FF2B5EF4-FFF2-40B4-BE49-F238E27FC236}">
                    <a16:creationId xmlns:a16="http://schemas.microsoft.com/office/drawing/2014/main" id="{9793F18B-BFBC-5F77-F976-49A8CB47CF8C}"/>
                  </a:ext>
                </a:extLst>
              </p:cNvPr>
              <p:cNvSpPr/>
              <p:nvPr/>
            </p:nvSpPr>
            <p:spPr>
              <a:xfrm>
                <a:off x="3480149" y="1864787"/>
                <a:ext cx="526256" cy="704081"/>
              </a:xfrm>
              <a:custGeom>
                <a:avLst/>
                <a:gdLst>
                  <a:gd name="connsiteX0" fmla="*/ 263843 w 526256"/>
                  <a:gd name="connsiteY0" fmla="*/ 590618 h 704081"/>
                  <a:gd name="connsiteX1" fmla="*/ 340900 w 526256"/>
                  <a:gd name="connsiteY1" fmla="*/ 579776 h 704081"/>
                  <a:gd name="connsiteX2" fmla="*/ 397097 w 526256"/>
                  <a:gd name="connsiteY2" fmla="*/ 502358 h 704081"/>
                  <a:gd name="connsiteX3" fmla="*/ 369189 w 526256"/>
                  <a:gd name="connsiteY3" fmla="*/ 451191 h 704081"/>
                  <a:gd name="connsiteX4" fmla="*/ 281654 w 526256"/>
                  <a:gd name="connsiteY4" fmla="*/ 419900 h 704081"/>
                  <a:gd name="connsiteX5" fmla="*/ 213741 w 526256"/>
                  <a:gd name="connsiteY5" fmla="*/ 404017 h 704081"/>
                  <a:gd name="connsiteX6" fmla="*/ 75343 w 526256"/>
                  <a:gd name="connsiteY6" fmla="*/ 352849 h 704081"/>
                  <a:gd name="connsiteX7" fmla="*/ 10478 w 526256"/>
                  <a:gd name="connsiteY7" fmla="*/ 208381 h 704081"/>
                  <a:gd name="connsiteX8" fmla="*/ 73152 w 526256"/>
                  <a:gd name="connsiteY8" fmla="*/ 59347 h 704081"/>
                  <a:gd name="connsiteX9" fmla="*/ 257270 w 526256"/>
                  <a:gd name="connsiteY9" fmla="*/ 0 h 704081"/>
                  <a:gd name="connsiteX10" fmla="*/ 430339 w 526256"/>
                  <a:gd name="connsiteY10" fmla="*/ 55923 h 704081"/>
                  <a:gd name="connsiteX11" fmla="*/ 505396 w 526256"/>
                  <a:gd name="connsiteY11" fmla="*/ 218272 h 704081"/>
                  <a:gd name="connsiteX12" fmla="*/ 376523 w 526256"/>
                  <a:gd name="connsiteY12" fmla="*/ 218272 h 704081"/>
                  <a:gd name="connsiteX13" fmla="*/ 326041 w 526256"/>
                  <a:gd name="connsiteY13" fmla="*/ 132675 h 704081"/>
                  <a:gd name="connsiteX14" fmla="*/ 248126 w 526256"/>
                  <a:gd name="connsiteY14" fmla="*/ 115936 h 704081"/>
                  <a:gd name="connsiteX15" fmla="*/ 165449 w 526256"/>
                  <a:gd name="connsiteY15" fmla="*/ 137716 h 704081"/>
                  <a:gd name="connsiteX16" fmla="*/ 134493 w 526256"/>
                  <a:gd name="connsiteY16" fmla="*/ 198394 h 704081"/>
                  <a:gd name="connsiteX17" fmla="*/ 164973 w 526256"/>
                  <a:gd name="connsiteY17" fmla="*/ 251845 h 704081"/>
                  <a:gd name="connsiteX18" fmla="*/ 248507 w 526256"/>
                  <a:gd name="connsiteY18" fmla="*/ 279426 h 704081"/>
                  <a:gd name="connsiteX19" fmla="*/ 359093 w 526256"/>
                  <a:gd name="connsiteY19" fmla="*/ 307007 h 704081"/>
                  <a:gd name="connsiteX20" fmla="*/ 468821 w 526256"/>
                  <a:gd name="connsiteY20" fmla="*/ 355417 h 704081"/>
                  <a:gd name="connsiteX21" fmla="*/ 526256 w 526256"/>
                  <a:gd name="connsiteY21" fmla="*/ 491706 h 704081"/>
                  <a:gd name="connsiteX22" fmla="*/ 459010 w 526256"/>
                  <a:gd name="connsiteY22" fmla="*/ 643593 h 704081"/>
                  <a:gd name="connsiteX23" fmla="*/ 268986 w 526256"/>
                  <a:gd name="connsiteY23" fmla="*/ 704082 h 704081"/>
                  <a:gd name="connsiteX24" fmla="*/ 71819 w 526256"/>
                  <a:gd name="connsiteY24" fmla="*/ 644544 h 704081"/>
                  <a:gd name="connsiteX25" fmla="*/ 0 w 526256"/>
                  <a:gd name="connsiteY25" fmla="*/ 480864 h 704081"/>
                  <a:gd name="connsiteX26" fmla="*/ 128016 w 526256"/>
                  <a:gd name="connsiteY26" fmla="*/ 480864 h 704081"/>
                  <a:gd name="connsiteX27" fmla="*/ 151924 w 526256"/>
                  <a:gd name="connsiteY27" fmla="*/ 549247 h 704081"/>
                  <a:gd name="connsiteX28" fmla="*/ 263843 w 526256"/>
                  <a:gd name="connsiteY28" fmla="*/ 590428 h 704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26256" h="704081">
                    <a:moveTo>
                      <a:pt x="263843" y="590618"/>
                    </a:moveTo>
                    <a:cubicBezTo>
                      <a:pt x="295466" y="590618"/>
                      <a:pt x="321183" y="587004"/>
                      <a:pt x="340900" y="579776"/>
                    </a:cubicBezTo>
                    <a:cubicBezTo>
                      <a:pt x="378333" y="565890"/>
                      <a:pt x="397097" y="540116"/>
                      <a:pt x="397097" y="502358"/>
                    </a:cubicBezTo>
                    <a:cubicBezTo>
                      <a:pt x="397097" y="480294"/>
                      <a:pt x="387763" y="463269"/>
                      <a:pt x="369189" y="451191"/>
                    </a:cubicBezTo>
                    <a:cubicBezTo>
                      <a:pt x="350615" y="439397"/>
                      <a:pt x="321469" y="429030"/>
                      <a:pt x="281654" y="419900"/>
                    </a:cubicBezTo>
                    <a:lnTo>
                      <a:pt x="213741" y="404017"/>
                    </a:lnTo>
                    <a:cubicBezTo>
                      <a:pt x="146971" y="388324"/>
                      <a:pt x="100870" y="371300"/>
                      <a:pt x="75343" y="352849"/>
                    </a:cubicBezTo>
                    <a:cubicBezTo>
                      <a:pt x="32099" y="322034"/>
                      <a:pt x="10478" y="273910"/>
                      <a:pt x="10478" y="208381"/>
                    </a:cubicBezTo>
                    <a:cubicBezTo>
                      <a:pt x="10478" y="148558"/>
                      <a:pt x="31337" y="98912"/>
                      <a:pt x="73152" y="59347"/>
                    </a:cubicBezTo>
                    <a:cubicBezTo>
                      <a:pt x="114967" y="19782"/>
                      <a:pt x="176308" y="0"/>
                      <a:pt x="257270" y="0"/>
                    </a:cubicBezTo>
                    <a:cubicBezTo>
                      <a:pt x="324898" y="0"/>
                      <a:pt x="382524" y="18641"/>
                      <a:pt x="430339" y="55923"/>
                    </a:cubicBezTo>
                    <a:cubicBezTo>
                      <a:pt x="478060" y="93205"/>
                      <a:pt x="503111" y="147322"/>
                      <a:pt x="505396" y="218272"/>
                    </a:cubicBezTo>
                    <a:lnTo>
                      <a:pt x="376523" y="218272"/>
                    </a:lnTo>
                    <a:cubicBezTo>
                      <a:pt x="374237" y="178137"/>
                      <a:pt x="357378" y="149604"/>
                      <a:pt x="326041" y="132675"/>
                    </a:cubicBezTo>
                    <a:cubicBezTo>
                      <a:pt x="305181" y="121548"/>
                      <a:pt x="279178" y="115936"/>
                      <a:pt x="248126" y="115936"/>
                    </a:cubicBezTo>
                    <a:cubicBezTo>
                      <a:pt x="213551" y="115936"/>
                      <a:pt x="186023" y="123164"/>
                      <a:pt x="165449" y="137716"/>
                    </a:cubicBezTo>
                    <a:cubicBezTo>
                      <a:pt x="144875" y="152172"/>
                      <a:pt x="134493" y="172430"/>
                      <a:pt x="134493" y="198394"/>
                    </a:cubicBezTo>
                    <a:cubicBezTo>
                      <a:pt x="134493" y="222267"/>
                      <a:pt x="144685" y="240052"/>
                      <a:pt x="164973" y="251845"/>
                    </a:cubicBezTo>
                    <a:cubicBezTo>
                      <a:pt x="178022" y="259739"/>
                      <a:pt x="205930" y="268869"/>
                      <a:pt x="248507" y="279426"/>
                    </a:cubicBezTo>
                    <a:lnTo>
                      <a:pt x="359093" y="307007"/>
                    </a:lnTo>
                    <a:cubicBezTo>
                      <a:pt x="407575" y="319086"/>
                      <a:pt x="444151" y="335254"/>
                      <a:pt x="468821" y="355417"/>
                    </a:cubicBezTo>
                    <a:cubicBezTo>
                      <a:pt x="507111" y="386803"/>
                      <a:pt x="526256" y="432264"/>
                      <a:pt x="526256" y="491706"/>
                    </a:cubicBezTo>
                    <a:cubicBezTo>
                      <a:pt x="526256" y="551149"/>
                      <a:pt x="503872" y="603363"/>
                      <a:pt x="459010" y="643593"/>
                    </a:cubicBezTo>
                    <a:cubicBezTo>
                      <a:pt x="414147" y="683919"/>
                      <a:pt x="350806" y="704082"/>
                      <a:pt x="268986" y="704082"/>
                    </a:cubicBezTo>
                    <a:cubicBezTo>
                      <a:pt x="187166" y="704082"/>
                      <a:pt x="119634" y="684204"/>
                      <a:pt x="71819" y="644544"/>
                    </a:cubicBezTo>
                    <a:cubicBezTo>
                      <a:pt x="23908" y="604885"/>
                      <a:pt x="0" y="550293"/>
                      <a:pt x="0" y="480864"/>
                    </a:cubicBezTo>
                    <a:lnTo>
                      <a:pt x="128016" y="480864"/>
                    </a:lnTo>
                    <a:cubicBezTo>
                      <a:pt x="132112" y="511394"/>
                      <a:pt x="140018" y="534124"/>
                      <a:pt x="151924" y="549247"/>
                    </a:cubicBezTo>
                    <a:cubicBezTo>
                      <a:pt x="173736" y="576733"/>
                      <a:pt x="210979" y="590428"/>
                      <a:pt x="263843" y="590428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 81">
                <a:extLst>
                  <a:ext uri="{FF2B5EF4-FFF2-40B4-BE49-F238E27FC236}">
                    <a16:creationId xmlns:a16="http://schemas.microsoft.com/office/drawing/2014/main" id="{58551FA0-A1B8-4466-EC35-EBA764D97D02}"/>
                  </a:ext>
                </a:extLst>
              </p:cNvPr>
              <p:cNvSpPr/>
              <p:nvPr/>
            </p:nvSpPr>
            <p:spPr>
              <a:xfrm>
                <a:off x="3993546" y="1706623"/>
                <a:ext cx="607790" cy="845316"/>
              </a:xfrm>
              <a:custGeom>
                <a:avLst/>
                <a:gdLst>
                  <a:gd name="connsiteX0" fmla="*/ 421005 w 607790"/>
                  <a:gd name="connsiteY0" fmla="*/ 708076 h 845316"/>
                  <a:gd name="connsiteX1" fmla="*/ 184595 w 607790"/>
                  <a:gd name="connsiteY1" fmla="*/ 708076 h 845316"/>
                  <a:gd name="connsiteX2" fmla="*/ 140208 w 607790"/>
                  <a:gd name="connsiteY2" fmla="*/ 845317 h 845316"/>
                  <a:gd name="connsiteX3" fmla="*/ 0 w 607790"/>
                  <a:gd name="connsiteY3" fmla="*/ 845317 h 845316"/>
                  <a:gd name="connsiteX4" fmla="*/ 228981 w 607790"/>
                  <a:gd name="connsiteY4" fmla="*/ 177851 h 845316"/>
                  <a:gd name="connsiteX5" fmla="*/ 380524 w 607790"/>
                  <a:gd name="connsiteY5" fmla="*/ 177851 h 845316"/>
                  <a:gd name="connsiteX6" fmla="*/ 607790 w 607790"/>
                  <a:gd name="connsiteY6" fmla="*/ 845317 h 845316"/>
                  <a:gd name="connsiteX7" fmla="*/ 462439 w 607790"/>
                  <a:gd name="connsiteY7" fmla="*/ 845317 h 845316"/>
                  <a:gd name="connsiteX8" fmla="*/ 421100 w 607790"/>
                  <a:gd name="connsiteY8" fmla="*/ 708076 h 845316"/>
                  <a:gd name="connsiteX9" fmla="*/ 367856 w 607790"/>
                  <a:gd name="connsiteY9" fmla="*/ 111656 h 845316"/>
                  <a:gd name="connsiteX10" fmla="*/ 329565 w 607790"/>
                  <a:gd name="connsiteY10" fmla="*/ 104904 h 845316"/>
                  <a:gd name="connsiteX11" fmla="*/ 302133 w 607790"/>
                  <a:gd name="connsiteY11" fmla="*/ 96724 h 845316"/>
                  <a:gd name="connsiteX12" fmla="*/ 266891 w 607790"/>
                  <a:gd name="connsiteY12" fmla="*/ 84456 h 845316"/>
                  <a:gd name="connsiteX13" fmla="*/ 252508 w 607790"/>
                  <a:gd name="connsiteY13" fmla="*/ 80651 h 845316"/>
                  <a:gd name="connsiteX14" fmla="*/ 238601 w 607790"/>
                  <a:gd name="connsiteY14" fmla="*/ 79510 h 845316"/>
                  <a:gd name="connsiteX15" fmla="*/ 211646 w 607790"/>
                  <a:gd name="connsiteY15" fmla="*/ 89496 h 845316"/>
                  <a:gd name="connsiteX16" fmla="*/ 196882 w 607790"/>
                  <a:gd name="connsiteY16" fmla="*/ 118029 h 845316"/>
                  <a:gd name="connsiteX17" fmla="*/ 140303 w 607790"/>
                  <a:gd name="connsiteY17" fmla="*/ 118029 h 845316"/>
                  <a:gd name="connsiteX18" fmla="*/ 165068 w 607790"/>
                  <a:gd name="connsiteY18" fmla="*/ 47364 h 845316"/>
                  <a:gd name="connsiteX19" fmla="*/ 247745 w 607790"/>
                  <a:gd name="connsiteY19" fmla="*/ 4375 h 845316"/>
                  <a:gd name="connsiteX20" fmla="*/ 270796 w 607790"/>
                  <a:gd name="connsiteY20" fmla="*/ 7133 h 845316"/>
                  <a:gd name="connsiteX21" fmla="*/ 289941 w 607790"/>
                  <a:gd name="connsiteY21" fmla="*/ 13030 h 845316"/>
                  <a:gd name="connsiteX22" fmla="*/ 330899 w 607790"/>
                  <a:gd name="connsiteY22" fmla="*/ 28913 h 845316"/>
                  <a:gd name="connsiteX23" fmla="*/ 354806 w 607790"/>
                  <a:gd name="connsiteY23" fmla="*/ 37092 h 845316"/>
                  <a:gd name="connsiteX24" fmla="*/ 367475 w 607790"/>
                  <a:gd name="connsiteY24" fmla="*/ 38899 h 845316"/>
                  <a:gd name="connsiteX25" fmla="*/ 396812 w 607790"/>
                  <a:gd name="connsiteY25" fmla="*/ 27391 h 845316"/>
                  <a:gd name="connsiteX26" fmla="*/ 409194 w 607790"/>
                  <a:gd name="connsiteY26" fmla="*/ 0 h 845316"/>
                  <a:gd name="connsiteX27" fmla="*/ 467106 w 607790"/>
                  <a:gd name="connsiteY27" fmla="*/ 0 h 845316"/>
                  <a:gd name="connsiteX28" fmla="*/ 435959 w 607790"/>
                  <a:gd name="connsiteY28" fmla="*/ 79700 h 845316"/>
                  <a:gd name="connsiteX29" fmla="*/ 367856 w 607790"/>
                  <a:gd name="connsiteY29" fmla="*/ 111847 h 845316"/>
                  <a:gd name="connsiteX30" fmla="*/ 383572 w 607790"/>
                  <a:gd name="connsiteY30" fmla="*/ 593091 h 845316"/>
                  <a:gd name="connsiteX31" fmla="*/ 303467 w 607790"/>
                  <a:gd name="connsiteY31" fmla="*/ 330404 h 845316"/>
                  <a:gd name="connsiteX32" fmla="*/ 220790 w 607790"/>
                  <a:gd name="connsiteY32" fmla="*/ 593091 h 845316"/>
                  <a:gd name="connsiteX33" fmla="*/ 383572 w 607790"/>
                  <a:gd name="connsiteY33" fmla="*/ 593091 h 845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07790" h="845316">
                    <a:moveTo>
                      <a:pt x="421005" y="708076"/>
                    </a:moveTo>
                    <a:lnTo>
                      <a:pt x="184595" y="708076"/>
                    </a:lnTo>
                    <a:lnTo>
                      <a:pt x="140208" y="845317"/>
                    </a:lnTo>
                    <a:lnTo>
                      <a:pt x="0" y="845317"/>
                    </a:lnTo>
                    <a:lnTo>
                      <a:pt x="228981" y="177851"/>
                    </a:lnTo>
                    <a:lnTo>
                      <a:pt x="380524" y="177851"/>
                    </a:lnTo>
                    <a:lnTo>
                      <a:pt x="607790" y="845317"/>
                    </a:lnTo>
                    <a:lnTo>
                      <a:pt x="462439" y="845317"/>
                    </a:lnTo>
                    <a:lnTo>
                      <a:pt x="421100" y="708076"/>
                    </a:lnTo>
                    <a:close/>
                    <a:moveTo>
                      <a:pt x="367856" y="111656"/>
                    </a:moveTo>
                    <a:cubicBezTo>
                      <a:pt x="358902" y="111656"/>
                      <a:pt x="346043" y="109374"/>
                      <a:pt x="329565" y="104904"/>
                    </a:cubicBezTo>
                    <a:cubicBezTo>
                      <a:pt x="319945" y="102526"/>
                      <a:pt x="310896" y="99768"/>
                      <a:pt x="302133" y="96724"/>
                    </a:cubicBezTo>
                    <a:lnTo>
                      <a:pt x="266891" y="84456"/>
                    </a:lnTo>
                    <a:cubicBezTo>
                      <a:pt x="261938" y="82649"/>
                      <a:pt x="257175" y="81317"/>
                      <a:pt x="252508" y="80651"/>
                    </a:cubicBezTo>
                    <a:cubicBezTo>
                      <a:pt x="247841" y="79890"/>
                      <a:pt x="243173" y="79510"/>
                      <a:pt x="238601" y="79510"/>
                    </a:cubicBezTo>
                    <a:cubicBezTo>
                      <a:pt x="227552" y="79510"/>
                      <a:pt x="218599" y="82839"/>
                      <a:pt x="211646" y="89496"/>
                    </a:cubicBezTo>
                    <a:cubicBezTo>
                      <a:pt x="204692" y="96439"/>
                      <a:pt x="199739" y="105950"/>
                      <a:pt x="196882" y="118029"/>
                    </a:cubicBezTo>
                    <a:lnTo>
                      <a:pt x="140303" y="118029"/>
                    </a:lnTo>
                    <a:cubicBezTo>
                      <a:pt x="146685" y="86928"/>
                      <a:pt x="154972" y="63342"/>
                      <a:pt x="165068" y="47364"/>
                    </a:cubicBezTo>
                    <a:cubicBezTo>
                      <a:pt x="183642" y="18641"/>
                      <a:pt x="211169" y="4375"/>
                      <a:pt x="247745" y="4375"/>
                    </a:cubicBezTo>
                    <a:cubicBezTo>
                      <a:pt x="255556" y="4375"/>
                      <a:pt x="263271" y="5326"/>
                      <a:pt x="270796" y="7133"/>
                    </a:cubicBezTo>
                    <a:cubicBezTo>
                      <a:pt x="278321" y="8940"/>
                      <a:pt x="284702" y="10937"/>
                      <a:pt x="289941" y="13030"/>
                    </a:cubicBezTo>
                    <a:lnTo>
                      <a:pt x="330899" y="28913"/>
                    </a:lnTo>
                    <a:cubicBezTo>
                      <a:pt x="343091" y="33097"/>
                      <a:pt x="351092" y="35856"/>
                      <a:pt x="354806" y="37092"/>
                    </a:cubicBezTo>
                    <a:cubicBezTo>
                      <a:pt x="358616" y="38328"/>
                      <a:pt x="362807" y="38899"/>
                      <a:pt x="367475" y="38899"/>
                    </a:cubicBezTo>
                    <a:cubicBezTo>
                      <a:pt x="381381" y="38899"/>
                      <a:pt x="391192" y="35095"/>
                      <a:pt x="396812" y="27391"/>
                    </a:cubicBezTo>
                    <a:cubicBezTo>
                      <a:pt x="402431" y="19687"/>
                      <a:pt x="406622" y="10557"/>
                      <a:pt x="409194" y="0"/>
                    </a:cubicBezTo>
                    <a:lnTo>
                      <a:pt x="467106" y="0"/>
                    </a:lnTo>
                    <a:cubicBezTo>
                      <a:pt x="461867" y="31671"/>
                      <a:pt x="451485" y="58301"/>
                      <a:pt x="435959" y="79700"/>
                    </a:cubicBezTo>
                    <a:cubicBezTo>
                      <a:pt x="420434" y="101099"/>
                      <a:pt x="397764" y="111847"/>
                      <a:pt x="367856" y="111847"/>
                    </a:cubicBezTo>
                    <a:close/>
                    <a:moveTo>
                      <a:pt x="383572" y="593091"/>
                    </a:moveTo>
                    <a:lnTo>
                      <a:pt x="303467" y="330404"/>
                    </a:lnTo>
                    <a:lnTo>
                      <a:pt x="220790" y="593091"/>
                    </a:lnTo>
                    <a:lnTo>
                      <a:pt x="383572" y="593091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 82">
                <a:extLst>
                  <a:ext uri="{FF2B5EF4-FFF2-40B4-BE49-F238E27FC236}">
                    <a16:creationId xmlns:a16="http://schemas.microsoft.com/office/drawing/2014/main" id="{1AF2BC45-EA4A-46AB-5F92-7463D9F98343}"/>
                  </a:ext>
                </a:extLst>
              </p:cNvPr>
              <p:cNvSpPr/>
              <p:nvPr/>
            </p:nvSpPr>
            <p:spPr>
              <a:xfrm>
                <a:off x="4591907" y="1864026"/>
                <a:ext cx="615029" cy="706459"/>
              </a:xfrm>
              <a:custGeom>
                <a:avLst/>
                <a:gdLst>
                  <a:gd name="connsiteX0" fmla="*/ 307753 w 615029"/>
                  <a:gd name="connsiteY0" fmla="*/ 706459 h 706459"/>
                  <a:gd name="connsiteX1" fmla="*/ 97536 w 615029"/>
                  <a:gd name="connsiteY1" fmla="*/ 628566 h 706459"/>
                  <a:gd name="connsiteX2" fmla="*/ 0 w 615029"/>
                  <a:gd name="connsiteY2" fmla="*/ 353230 h 706459"/>
                  <a:gd name="connsiteX3" fmla="*/ 97536 w 615029"/>
                  <a:gd name="connsiteY3" fmla="*/ 77893 h 706459"/>
                  <a:gd name="connsiteX4" fmla="*/ 307753 w 615029"/>
                  <a:gd name="connsiteY4" fmla="*/ 0 h 706459"/>
                  <a:gd name="connsiteX5" fmla="*/ 517970 w 615029"/>
                  <a:gd name="connsiteY5" fmla="*/ 77893 h 706459"/>
                  <a:gd name="connsiteX6" fmla="*/ 615029 w 615029"/>
                  <a:gd name="connsiteY6" fmla="*/ 353230 h 706459"/>
                  <a:gd name="connsiteX7" fmla="*/ 517970 w 615029"/>
                  <a:gd name="connsiteY7" fmla="*/ 628566 h 706459"/>
                  <a:gd name="connsiteX8" fmla="*/ 307753 w 615029"/>
                  <a:gd name="connsiteY8" fmla="*/ 706459 h 706459"/>
                  <a:gd name="connsiteX9" fmla="*/ 434435 w 615029"/>
                  <a:gd name="connsiteY9" fmla="*/ 527086 h 706459"/>
                  <a:gd name="connsiteX10" fmla="*/ 481013 w 615029"/>
                  <a:gd name="connsiteY10" fmla="*/ 353230 h 706459"/>
                  <a:gd name="connsiteX11" fmla="*/ 434245 w 615029"/>
                  <a:gd name="connsiteY11" fmla="*/ 179563 h 706459"/>
                  <a:gd name="connsiteX12" fmla="*/ 307753 w 615029"/>
                  <a:gd name="connsiteY12" fmla="*/ 118219 h 706459"/>
                  <a:gd name="connsiteX13" fmla="*/ 180689 w 615029"/>
                  <a:gd name="connsiteY13" fmla="*/ 179373 h 706459"/>
                  <a:gd name="connsiteX14" fmla="*/ 133255 w 615029"/>
                  <a:gd name="connsiteY14" fmla="*/ 353230 h 706459"/>
                  <a:gd name="connsiteX15" fmla="*/ 180689 w 615029"/>
                  <a:gd name="connsiteY15" fmla="*/ 527086 h 706459"/>
                  <a:gd name="connsiteX16" fmla="*/ 307753 w 615029"/>
                  <a:gd name="connsiteY16" fmla="*/ 588241 h 706459"/>
                  <a:gd name="connsiteX17" fmla="*/ 434435 w 615029"/>
                  <a:gd name="connsiteY17" fmla="*/ 527086 h 70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5029" h="706459">
                    <a:moveTo>
                      <a:pt x="307753" y="706459"/>
                    </a:moveTo>
                    <a:cubicBezTo>
                      <a:pt x="216027" y="706459"/>
                      <a:pt x="145923" y="680495"/>
                      <a:pt x="97536" y="628566"/>
                    </a:cubicBezTo>
                    <a:cubicBezTo>
                      <a:pt x="32480" y="564844"/>
                      <a:pt x="0" y="473065"/>
                      <a:pt x="0" y="353230"/>
                    </a:cubicBezTo>
                    <a:cubicBezTo>
                      <a:pt x="0" y="233394"/>
                      <a:pt x="32480" y="139142"/>
                      <a:pt x="97536" y="77893"/>
                    </a:cubicBezTo>
                    <a:cubicBezTo>
                      <a:pt x="146018" y="25964"/>
                      <a:pt x="216122" y="0"/>
                      <a:pt x="307753" y="0"/>
                    </a:cubicBezTo>
                    <a:cubicBezTo>
                      <a:pt x="399383" y="0"/>
                      <a:pt x="469583" y="25964"/>
                      <a:pt x="517970" y="77893"/>
                    </a:cubicBezTo>
                    <a:cubicBezTo>
                      <a:pt x="582644" y="139142"/>
                      <a:pt x="615029" y="230921"/>
                      <a:pt x="615029" y="353230"/>
                    </a:cubicBezTo>
                    <a:cubicBezTo>
                      <a:pt x="615029" y="475538"/>
                      <a:pt x="582644" y="564844"/>
                      <a:pt x="517970" y="628566"/>
                    </a:cubicBezTo>
                    <a:cubicBezTo>
                      <a:pt x="469487" y="680495"/>
                      <a:pt x="399383" y="706459"/>
                      <a:pt x="307753" y="706459"/>
                    </a:cubicBezTo>
                    <a:close/>
                    <a:moveTo>
                      <a:pt x="434435" y="527086"/>
                    </a:moveTo>
                    <a:cubicBezTo>
                      <a:pt x="465487" y="486285"/>
                      <a:pt x="481013" y="428365"/>
                      <a:pt x="481013" y="353230"/>
                    </a:cubicBezTo>
                    <a:cubicBezTo>
                      <a:pt x="481013" y="278095"/>
                      <a:pt x="465392" y="220459"/>
                      <a:pt x="434245" y="179563"/>
                    </a:cubicBezTo>
                    <a:cubicBezTo>
                      <a:pt x="403003" y="138667"/>
                      <a:pt x="360902" y="118219"/>
                      <a:pt x="307753" y="118219"/>
                    </a:cubicBezTo>
                    <a:cubicBezTo>
                      <a:pt x="254603" y="118219"/>
                      <a:pt x="212312" y="138572"/>
                      <a:pt x="180689" y="179373"/>
                    </a:cubicBezTo>
                    <a:cubicBezTo>
                      <a:pt x="149066" y="220174"/>
                      <a:pt x="133255" y="278095"/>
                      <a:pt x="133255" y="353230"/>
                    </a:cubicBezTo>
                    <a:cubicBezTo>
                      <a:pt x="133255" y="428365"/>
                      <a:pt x="149066" y="486380"/>
                      <a:pt x="180689" y="527086"/>
                    </a:cubicBezTo>
                    <a:cubicBezTo>
                      <a:pt x="212312" y="567888"/>
                      <a:pt x="254698" y="588241"/>
                      <a:pt x="307753" y="588241"/>
                    </a:cubicBezTo>
                    <a:cubicBezTo>
                      <a:pt x="360807" y="588241"/>
                      <a:pt x="403098" y="567888"/>
                      <a:pt x="434435" y="527086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 83">
                <a:extLst>
                  <a:ext uri="{FF2B5EF4-FFF2-40B4-BE49-F238E27FC236}">
                    <a16:creationId xmlns:a16="http://schemas.microsoft.com/office/drawing/2014/main" id="{3B7042D8-F9E2-9729-1ED0-44BAA8FD2284}"/>
                  </a:ext>
                </a:extLst>
              </p:cNvPr>
              <p:cNvSpPr/>
              <p:nvPr/>
            </p:nvSpPr>
            <p:spPr>
              <a:xfrm>
                <a:off x="5245512" y="1884379"/>
                <a:ext cx="491013" cy="667560"/>
              </a:xfrm>
              <a:custGeom>
                <a:avLst/>
                <a:gdLst>
                  <a:gd name="connsiteX0" fmla="*/ 269462 w 491013"/>
                  <a:gd name="connsiteY0" fmla="*/ 427509 h 667560"/>
                  <a:gd name="connsiteX1" fmla="*/ 133255 w 491013"/>
                  <a:gd name="connsiteY1" fmla="*/ 427509 h 667560"/>
                  <a:gd name="connsiteX2" fmla="*/ 133255 w 491013"/>
                  <a:gd name="connsiteY2" fmla="*/ 667560 h 667560"/>
                  <a:gd name="connsiteX3" fmla="*/ 0 w 491013"/>
                  <a:gd name="connsiteY3" fmla="*/ 667560 h 667560"/>
                  <a:gd name="connsiteX4" fmla="*/ 0 w 491013"/>
                  <a:gd name="connsiteY4" fmla="*/ 0 h 667560"/>
                  <a:gd name="connsiteX5" fmla="*/ 279463 w 491013"/>
                  <a:gd name="connsiteY5" fmla="*/ 0 h 667560"/>
                  <a:gd name="connsiteX6" fmla="*/ 433578 w 491013"/>
                  <a:gd name="connsiteY6" fmla="*/ 51643 h 667560"/>
                  <a:gd name="connsiteX7" fmla="*/ 491014 w 491013"/>
                  <a:gd name="connsiteY7" fmla="*/ 211519 h 667560"/>
                  <a:gd name="connsiteX8" fmla="*/ 433578 w 491013"/>
                  <a:gd name="connsiteY8" fmla="*/ 378623 h 667560"/>
                  <a:gd name="connsiteX9" fmla="*/ 269462 w 491013"/>
                  <a:gd name="connsiteY9" fmla="*/ 427509 h 667560"/>
                  <a:gd name="connsiteX10" fmla="*/ 332137 w 491013"/>
                  <a:gd name="connsiteY10" fmla="*/ 288461 h 667560"/>
                  <a:gd name="connsiteX11" fmla="*/ 358235 w 491013"/>
                  <a:gd name="connsiteY11" fmla="*/ 212375 h 667560"/>
                  <a:gd name="connsiteX12" fmla="*/ 331946 w 491013"/>
                  <a:gd name="connsiteY12" fmla="*/ 138096 h 667560"/>
                  <a:gd name="connsiteX13" fmla="*/ 258128 w 491013"/>
                  <a:gd name="connsiteY13" fmla="*/ 115936 h 667560"/>
                  <a:gd name="connsiteX14" fmla="*/ 133160 w 491013"/>
                  <a:gd name="connsiteY14" fmla="*/ 115936 h 667560"/>
                  <a:gd name="connsiteX15" fmla="*/ 133160 w 491013"/>
                  <a:gd name="connsiteY15" fmla="*/ 312524 h 667560"/>
                  <a:gd name="connsiteX16" fmla="*/ 258128 w 491013"/>
                  <a:gd name="connsiteY16" fmla="*/ 312524 h 667560"/>
                  <a:gd name="connsiteX17" fmla="*/ 332137 w 491013"/>
                  <a:gd name="connsiteY17" fmla="*/ 288557 h 667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013" h="667560">
                    <a:moveTo>
                      <a:pt x="269462" y="427509"/>
                    </a:moveTo>
                    <a:lnTo>
                      <a:pt x="133255" y="427509"/>
                    </a:lnTo>
                    <a:lnTo>
                      <a:pt x="133255" y="667560"/>
                    </a:lnTo>
                    <a:lnTo>
                      <a:pt x="0" y="667560"/>
                    </a:lnTo>
                    <a:lnTo>
                      <a:pt x="0" y="0"/>
                    </a:lnTo>
                    <a:lnTo>
                      <a:pt x="279463" y="0"/>
                    </a:lnTo>
                    <a:cubicBezTo>
                      <a:pt x="343853" y="0"/>
                      <a:pt x="395288" y="17214"/>
                      <a:pt x="433578" y="51643"/>
                    </a:cubicBezTo>
                    <a:cubicBezTo>
                      <a:pt x="471869" y="86072"/>
                      <a:pt x="491014" y="139333"/>
                      <a:pt x="491014" y="211519"/>
                    </a:cubicBezTo>
                    <a:cubicBezTo>
                      <a:pt x="491014" y="290268"/>
                      <a:pt x="471869" y="346002"/>
                      <a:pt x="433578" y="378623"/>
                    </a:cubicBezTo>
                    <a:cubicBezTo>
                      <a:pt x="395288" y="411245"/>
                      <a:pt x="340519" y="427509"/>
                      <a:pt x="269462" y="427509"/>
                    </a:cubicBezTo>
                    <a:close/>
                    <a:moveTo>
                      <a:pt x="332137" y="288461"/>
                    </a:moveTo>
                    <a:cubicBezTo>
                      <a:pt x="349568" y="272483"/>
                      <a:pt x="358235" y="247090"/>
                      <a:pt x="358235" y="212375"/>
                    </a:cubicBezTo>
                    <a:cubicBezTo>
                      <a:pt x="358235" y="177661"/>
                      <a:pt x="349472" y="152933"/>
                      <a:pt x="331946" y="138096"/>
                    </a:cubicBezTo>
                    <a:cubicBezTo>
                      <a:pt x="314420" y="123355"/>
                      <a:pt x="289751" y="115936"/>
                      <a:pt x="258128" y="115936"/>
                    </a:cubicBezTo>
                    <a:lnTo>
                      <a:pt x="133160" y="115936"/>
                    </a:lnTo>
                    <a:lnTo>
                      <a:pt x="133160" y="312524"/>
                    </a:lnTo>
                    <a:lnTo>
                      <a:pt x="258128" y="312524"/>
                    </a:lnTo>
                    <a:cubicBezTo>
                      <a:pt x="289751" y="312524"/>
                      <a:pt x="314420" y="304535"/>
                      <a:pt x="332137" y="288557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 84">
                <a:extLst>
                  <a:ext uri="{FF2B5EF4-FFF2-40B4-BE49-F238E27FC236}">
                    <a16:creationId xmlns:a16="http://schemas.microsoft.com/office/drawing/2014/main" id="{AEFDC03B-6339-8F90-EDF6-70717B2F4F0F}"/>
                  </a:ext>
                </a:extLst>
              </p:cNvPr>
              <p:cNvSpPr/>
              <p:nvPr/>
            </p:nvSpPr>
            <p:spPr>
              <a:xfrm>
                <a:off x="5659183" y="1884474"/>
                <a:ext cx="607790" cy="667465"/>
              </a:xfrm>
              <a:custGeom>
                <a:avLst/>
                <a:gdLst>
                  <a:gd name="connsiteX0" fmla="*/ 421005 w 607790"/>
                  <a:gd name="connsiteY0" fmla="*/ 530225 h 667465"/>
                  <a:gd name="connsiteX1" fmla="*/ 184594 w 607790"/>
                  <a:gd name="connsiteY1" fmla="*/ 530225 h 667465"/>
                  <a:gd name="connsiteX2" fmla="*/ 140208 w 607790"/>
                  <a:gd name="connsiteY2" fmla="*/ 667465 h 667465"/>
                  <a:gd name="connsiteX3" fmla="*/ 0 w 607790"/>
                  <a:gd name="connsiteY3" fmla="*/ 667465 h 667465"/>
                  <a:gd name="connsiteX4" fmla="*/ 228981 w 607790"/>
                  <a:gd name="connsiteY4" fmla="*/ 0 h 667465"/>
                  <a:gd name="connsiteX5" fmla="*/ 380524 w 607790"/>
                  <a:gd name="connsiteY5" fmla="*/ 0 h 667465"/>
                  <a:gd name="connsiteX6" fmla="*/ 607790 w 607790"/>
                  <a:gd name="connsiteY6" fmla="*/ 667465 h 667465"/>
                  <a:gd name="connsiteX7" fmla="*/ 462439 w 607790"/>
                  <a:gd name="connsiteY7" fmla="*/ 667465 h 667465"/>
                  <a:gd name="connsiteX8" fmla="*/ 421100 w 607790"/>
                  <a:gd name="connsiteY8" fmla="*/ 530225 h 667465"/>
                  <a:gd name="connsiteX9" fmla="*/ 383572 w 607790"/>
                  <a:gd name="connsiteY9" fmla="*/ 415240 h 667465"/>
                  <a:gd name="connsiteX10" fmla="*/ 303466 w 607790"/>
                  <a:gd name="connsiteY10" fmla="*/ 152553 h 667465"/>
                  <a:gd name="connsiteX11" fmla="*/ 220789 w 607790"/>
                  <a:gd name="connsiteY11" fmla="*/ 415240 h 667465"/>
                  <a:gd name="connsiteX12" fmla="*/ 383572 w 607790"/>
                  <a:gd name="connsiteY12" fmla="*/ 415240 h 66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7790" h="667465">
                    <a:moveTo>
                      <a:pt x="421005" y="530225"/>
                    </a:moveTo>
                    <a:lnTo>
                      <a:pt x="184594" y="530225"/>
                    </a:lnTo>
                    <a:lnTo>
                      <a:pt x="140208" y="667465"/>
                    </a:lnTo>
                    <a:lnTo>
                      <a:pt x="0" y="667465"/>
                    </a:lnTo>
                    <a:lnTo>
                      <a:pt x="228981" y="0"/>
                    </a:lnTo>
                    <a:lnTo>
                      <a:pt x="380524" y="0"/>
                    </a:lnTo>
                    <a:lnTo>
                      <a:pt x="607790" y="667465"/>
                    </a:lnTo>
                    <a:lnTo>
                      <a:pt x="462439" y="667465"/>
                    </a:lnTo>
                    <a:lnTo>
                      <a:pt x="421100" y="530225"/>
                    </a:lnTo>
                    <a:close/>
                    <a:moveTo>
                      <a:pt x="383572" y="415240"/>
                    </a:moveTo>
                    <a:lnTo>
                      <a:pt x="303466" y="152553"/>
                    </a:lnTo>
                    <a:lnTo>
                      <a:pt x="220789" y="415240"/>
                    </a:lnTo>
                    <a:lnTo>
                      <a:pt x="383572" y="415240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 85">
                <a:extLst>
                  <a:ext uri="{FF2B5EF4-FFF2-40B4-BE49-F238E27FC236}">
                    <a16:creationId xmlns:a16="http://schemas.microsoft.com/office/drawing/2014/main" id="{6825F15E-F3E4-EEC2-4063-2C1CB0EA324B}"/>
                  </a:ext>
                </a:extLst>
              </p:cNvPr>
              <p:cNvSpPr/>
              <p:nvPr/>
            </p:nvSpPr>
            <p:spPr>
              <a:xfrm>
                <a:off x="6281261" y="1884379"/>
                <a:ext cx="515969" cy="684774"/>
              </a:xfrm>
              <a:custGeom>
                <a:avLst/>
                <a:gdLst>
                  <a:gd name="connsiteX0" fmla="*/ 379762 w 515969"/>
                  <a:gd name="connsiteY0" fmla="*/ 410294 h 684774"/>
                  <a:gd name="connsiteX1" fmla="*/ 379762 w 515969"/>
                  <a:gd name="connsiteY1" fmla="*/ 0 h 684774"/>
                  <a:gd name="connsiteX2" fmla="*/ 515969 w 515969"/>
                  <a:gd name="connsiteY2" fmla="*/ 0 h 684774"/>
                  <a:gd name="connsiteX3" fmla="*/ 515969 w 515969"/>
                  <a:gd name="connsiteY3" fmla="*/ 410294 h 684774"/>
                  <a:gd name="connsiteX4" fmla="*/ 484156 w 515969"/>
                  <a:gd name="connsiteY4" fmla="*/ 576067 h 684774"/>
                  <a:gd name="connsiteX5" fmla="*/ 258223 w 515969"/>
                  <a:gd name="connsiteY5" fmla="*/ 684775 h 684774"/>
                  <a:gd name="connsiteX6" fmla="*/ 31813 w 515969"/>
                  <a:gd name="connsiteY6" fmla="*/ 576067 h 684774"/>
                  <a:gd name="connsiteX7" fmla="*/ 0 w 515969"/>
                  <a:gd name="connsiteY7" fmla="*/ 410294 h 684774"/>
                  <a:gd name="connsiteX8" fmla="*/ 0 w 515969"/>
                  <a:gd name="connsiteY8" fmla="*/ 0 h 684774"/>
                  <a:gd name="connsiteX9" fmla="*/ 136207 w 515969"/>
                  <a:gd name="connsiteY9" fmla="*/ 0 h 684774"/>
                  <a:gd name="connsiteX10" fmla="*/ 136207 w 515969"/>
                  <a:gd name="connsiteY10" fmla="*/ 410294 h 684774"/>
                  <a:gd name="connsiteX11" fmla="*/ 151924 w 515969"/>
                  <a:gd name="connsiteY11" fmla="*/ 510823 h 684774"/>
                  <a:gd name="connsiteX12" fmla="*/ 258127 w 515969"/>
                  <a:gd name="connsiteY12" fmla="*/ 566937 h 684774"/>
                  <a:gd name="connsiteX13" fmla="*/ 363950 w 515969"/>
                  <a:gd name="connsiteY13" fmla="*/ 510823 h 684774"/>
                  <a:gd name="connsiteX14" fmla="*/ 379666 w 515969"/>
                  <a:gd name="connsiteY14" fmla="*/ 410294 h 684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15969" h="684774">
                    <a:moveTo>
                      <a:pt x="379762" y="410294"/>
                    </a:moveTo>
                    <a:lnTo>
                      <a:pt x="379762" y="0"/>
                    </a:lnTo>
                    <a:lnTo>
                      <a:pt x="515969" y="0"/>
                    </a:lnTo>
                    <a:lnTo>
                      <a:pt x="515969" y="410294"/>
                    </a:lnTo>
                    <a:cubicBezTo>
                      <a:pt x="515969" y="481245"/>
                      <a:pt x="505396" y="536502"/>
                      <a:pt x="484156" y="576067"/>
                    </a:cubicBezTo>
                    <a:cubicBezTo>
                      <a:pt x="444722" y="648539"/>
                      <a:pt x="369379" y="684775"/>
                      <a:pt x="258223" y="684775"/>
                    </a:cubicBezTo>
                    <a:cubicBezTo>
                      <a:pt x="147066" y="684775"/>
                      <a:pt x="71628" y="648539"/>
                      <a:pt x="31813" y="576067"/>
                    </a:cubicBezTo>
                    <a:cubicBezTo>
                      <a:pt x="10668" y="536502"/>
                      <a:pt x="0" y="481245"/>
                      <a:pt x="0" y="410294"/>
                    </a:cubicBezTo>
                    <a:lnTo>
                      <a:pt x="0" y="0"/>
                    </a:lnTo>
                    <a:lnTo>
                      <a:pt x="136207" y="0"/>
                    </a:lnTo>
                    <a:lnTo>
                      <a:pt x="136207" y="410294"/>
                    </a:lnTo>
                    <a:cubicBezTo>
                      <a:pt x="136207" y="456231"/>
                      <a:pt x="141446" y="489709"/>
                      <a:pt x="151924" y="510823"/>
                    </a:cubicBezTo>
                    <a:cubicBezTo>
                      <a:pt x="168211" y="548295"/>
                      <a:pt x="203549" y="566937"/>
                      <a:pt x="258127" y="566937"/>
                    </a:cubicBezTo>
                    <a:cubicBezTo>
                      <a:pt x="312706" y="566937"/>
                      <a:pt x="347663" y="548200"/>
                      <a:pt x="363950" y="510823"/>
                    </a:cubicBezTo>
                    <a:cubicBezTo>
                      <a:pt x="374428" y="489709"/>
                      <a:pt x="379666" y="456136"/>
                      <a:pt x="379666" y="410294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 86">
                <a:extLst>
                  <a:ext uri="{FF2B5EF4-FFF2-40B4-BE49-F238E27FC236}">
                    <a16:creationId xmlns:a16="http://schemas.microsoft.com/office/drawing/2014/main" id="{0C42119B-D3DD-F05D-6B77-065D17AD78C4}"/>
                  </a:ext>
                </a:extLst>
              </p:cNvPr>
              <p:cNvSpPr/>
              <p:nvPr/>
            </p:nvSpPr>
            <p:spPr>
              <a:xfrm>
                <a:off x="6858476" y="1884379"/>
                <a:ext cx="451866" cy="667560"/>
              </a:xfrm>
              <a:custGeom>
                <a:avLst/>
                <a:gdLst>
                  <a:gd name="connsiteX0" fmla="*/ 0 w 451866"/>
                  <a:gd name="connsiteY0" fmla="*/ 0 h 667560"/>
                  <a:gd name="connsiteX1" fmla="*/ 134112 w 451866"/>
                  <a:gd name="connsiteY1" fmla="*/ 0 h 667560"/>
                  <a:gd name="connsiteX2" fmla="*/ 134112 w 451866"/>
                  <a:gd name="connsiteY2" fmla="*/ 547535 h 667560"/>
                  <a:gd name="connsiteX3" fmla="*/ 451866 w 451866"/>
                  <a:gd name="connsiteY3" fmla="*/ 547535 h 667560"/>
                  <a:gd name="connsiteX4" fmla="*/ 451866 w 451866"/>
                  <a:gd name="connsiteY4" fmla="*/ 667560 h 667560"/>
                  <a:gd name="connsiteX5" fmla="*/ 0 w 451866"/>
                  <a:gd name="connsiteY5" fmla="*/ 667560 h 667560"/>
                  <a:gd name="connsiteX6" fmla="*/ 0 w 451866"/>
                  <a:gd name="connsiteY6" fmla="*/ 0 h 667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1866" h="667560">
                    <a:moveTo>
                      <a:pt x="0" y="0"/>
                    </a:moveTo>
                    <a:lnTo>
                      <a:pt x="134112" y="0"/>
                    </a:lnTo>
                    <a:lnTo>
                      <a:pt x="134112" y="547535"/>
                    </a:lnTo>
                    <a:lnTo>
                      <a:pt x="451866" y="547535"/>
                    </a:lnTo>
                    <a:lnTo>
                      <a:pt x="451866" y="667560"/>
                    </a:lnTo>
                    <a:lnTo>
                      <a:pt x="0" y="6675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 87">
                <a:extLst>
                  <a:ext uri="{FF2B5EF4-FFF2-40B4-BE49-F238E27FC236}">
                    <a16:creationId xmlns:a16="http://schemas.microsoft.com/office/drawing/2014/main" id="{7F3A37AF-4A43-2C90-705A-B4C7C2470A4D}"/>
                  </a:ext>
                </a:extLst>
              </p:cNvPr>
              <p:cNvSpPr/>
              <p:nvPr/>
            </p:nvSpPr>
            <p:spPr>
              <a:xfrm>
                <a:off x="7312247" y="1864026"/>
                <a:ext cx="615029" cy="706459"/>
              </a:xfrm>
              <a:custGeom>
                <a:avLst/>
                <a:gdLst>
                  <a:gd name="connsiteX0" fmla="*/ 307753 w 615029"/>
                  <a:gd name="connsiteY0" fmla="*/ 706459 h 706459"/>
                  <a:gd name="connsiteX1" fmla="*/ 97536 w 615029"/>
                  <a:gd name="connsiteY1" fmla="*/ 628566 h 706459"/>
                  <a:gd name="connsiteX2" fmla="*/ 0 w 615029"/>
                  <a:gd name="connsiteY2" fmla="*/ 353230 h 706459"/>
                  <a:gd name="connsiteX3" fmla="*/ 97536 w 615029"/>
                  <a:gd name="connsiteY3" fmla="*/ 77893 h 706459"/>
                  <a:gd name="connsiteX4" fmla="*/ 307753 w 615029"/>
                  <a:gd name="connsiteY4" fmla="*/ 0 h 706459"/>
                  <a:gd name="connsiteX5" fmla="*/ 517970 w 615029"/>
                  <a:gd name="connsiteY5" fmla="*/ 77893 h 706459"/>
                  <a:gd name="connsiteX6" fmla="*/ 615029 w 615029"/>
                  <a:gd name="connsiteY6" fmla="*/ 353230 h 706459"/>
                  <a:gd name="connsiteX7" fmla="*/ 517970 w 615029"/>
                  <a:gd name="connsiteY7" fmla="*/ 628566 h 706459"/>
                  <a:gd name="connsiteX8" fmla="*/ 307753 w 615029"/>
                  <a:gd name="connsiteY8" fmla="*/ 706459 h 706459"/>
                  <a:gd name="connsiteX9" fmla="*/ 434435 w 615029"/>
                  <a:gd name="connsiteY9" fmla="*/ 527086 h 706459"/>
                  <a:gd name="connsiteX10" fmla="*/ 481013 w 615029"/>
                  <a:gd name="connsiteY10" fmla="*/ 353230 h 706459"/>
                  <a:gd name="connsiteX11" fmla="*/ 434245 w 615029"/>
                  <a:gd name="connsiteY11" fmla="*/ 179563 h 706459"/>
                  <a:gd name="connsiteX12" fmla="*/ 307753 w 615029"/>
                  <a:gd name="connsiteY12" fmla="*/ 118219 h 706459"/>
                  <a:gd name="connsiteX13" fmla="*/ 180689 w 615029"/>
                  <a:gd name="connsiteY13" fmla="*/ 179373 h 706459"/>
                  <a:gd name="connsiteX14" fmla="*/ 133255 w 615029"/>
                  <a:gd name="connsiteY14" fmla="*/ 353230 h 706459"/>
                  <a:gd name="connsiteX15" fmla="*/ 180689 w 615029"/>
                  <a:gd name="connsiteY15" fmla="*/ 527086 h 706459"/>
                  <a:gd name="connsiteX16" fmla="*/ 307753 w 615029"/>
                  <a:gd name="connsiteY16" fmla="*/ 588241 h 706459"/>
                  <a:gd name="connsiteX17" fmla="*/ 434435 w 615029"/>
                  <a:gd name="connsiteY17" fmla="*/ 527086 h 70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5029" h="706459">
                    <a:moveTo>
                      <a:pt x="307753" y="706459"/>
                    </a:moveTo>
                    <a:cubicBezTo>
                      <a:pt x="216027" y="706459"/>
                      <a:pt x="145923" y="680495"/>
                      <a:pt x="97536" y="628566"/>
                    </a:cubicBezTo>
                    <a:cubicBezTo>
                      <a:pt x="32480" y="564844"/>
                      <a:pt x="0" y="473065"/>
                      <a:pt x="0" y="353230"/>
                    </a:cubicBezTo>
                    <a:cubicBezTo>
                      <a:pt x="0" y="233394"/>
                      <a:pt x="32480" y="139142"/>
                      <a:pt x="97536" y="77893"/>
                    </a:cubicBezTo>
                    <a:cubicBezTo>
                      <a:pt x="146018" y="25964"/>
                      <a:pt x="216122" y="0"/>
                      <a:pt x="307753" y="0"/>
                    </a:cubicBezTo>
                    <a:cubicBezTo>
                      <a:pt x="399383" y="0"/>
                      <a:pt x="469582" y="25964"/>
                      <a:pt x="517970" y="77893"/>
                    </a:cubicBezTo>
                    <a:cubicBezTo>
                      <a:pt x="582644" y="139142"/>
                      <a:pt x="615029" y="230921"/>
                      <a:pt x="615029" y="353230"/>
                    </a:cubicBezTo>
                    <a:cubicBezTo>
                      <a:pt x="615029" y="475538"/>
                      <a:pt x="582644" y="564844"/>
                      <a:pt x="517970" y="628566"/>
                    </a:cubicBezTo>
                    <a:cubicBezTo>
                      <a:pt x="469487" y="680495"/>
                      <a:pt x="399383" y="706459"/>
                      <a:pt x="307753" y="706459"/>
                    </a:cubicBezTo>
                    <a:close/>
                    <a:moveTo>
                      <a:pt x="434435" y="527086"/>
                    </a:moveTo>
                    <a:cubicBezTo>
                      <a:pt x="465487" y="486285"/>
                      <a:pt x="481013" y="428365"/>
                      <a:pt x="481013" y="353230"/>
                    </a:cubicBezTo>
                    <a:cubicBezTo>
                      <a:pt x="481013" y="278095"/>
                      <a:pt x="465391" y="220459"/>
                      <a:pt x="434245" y="179563"/>
                    </a:cubicBezTo>
                    <a:cubicBezTo>
                      <a:pt x="403003" y="138667"/>
                      <a:pt x="360902" y="118219"/>
                      <a:pt x="307753" y="118219"/>
                    </a:cubicBezTo>
                    <a:cubicBezTo>
                      <a:pt x="254603" y="118219"/>
                      <a:pt x="212312" y="138572"/>
                      <a:pt x="180689" y="179373"/>
                    </a:cubicBezTo>
                    <a:cubicBezTo>
                      <a:pt x="149066" y="220174"/>
                      <a:pt x="133255" y="278095"/>
                      <a:pt x="133255" y="353230"/>
                    </a:cubicBezTo>
                    <a:cubicBezTo>
                      <a:pt x="133255" y="428365"/>
                      <a:pt x="149066" y="486380"/>
                      <a:pt x="180689" y="527086"/>
                    </a:cubicBezTo>
                    <a:cubicBezTo>
                      <a:pt x="212312" y="567888"/>
                      <a:pt x="254698" y="588241"/>
                      <a:pt x="307753" y="588241"/>
                    </a:cubicBezTo>
                    <a:cubicBezTo>
                      <a:pt x="360807" y="588241"/>
                      <a:pt x="403098" y="567888"/>
                      <a:pt x="434435" y="527086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 88">
                <a:extLst>
                  <a:ext uri="{FF2B5EF4-FFF2-40B4-BE49-F238E27FC236}">
                    <a16:creationId xmlns:a16="http://schemas.microsoft.com/office/drawing/2014/main" id="{C8089BE5-19FE-49DB-92A4-A6467A05D625}"/>
                  </a:ext>
                </a:extLst>
              </p:cNvPr>
              <p:cNvSpPr/>
              <p:nvPr/>
            </p:nvSpPr>
            <p:spPr>
              <a:xfrm>
                <a:off x="3463575" y="2720185"/>
                <a:ext cx="562451" cy="667465"/>
              </a:xfrm>
              <a:custGeom>
                <a:avLst/>
                <a:gdLst>
                  <a:gd name="connsiteX0" fmla="*/ 95 w 562451"/>
                  <a:gd name="connsiteY0" fmla="*/ 0 h 667465"/>
                  <a:gd name="connsiteX1" fmla="*/ 143351 w 562451"/>
                  <a:gd name="connsiteY1" fmla="*/ 0 h 667465"/>
                  <a:gd name="connsiteX2" fmla="*/ 282607 w 562451"/>
                  <a:gd name="connsiteY2" fmla="*/ 506733 h 667465"/>
                  <a:gd name="connsiteX3" fmla="*/ 423196 w 562451"/>
                  <a:gd name="connsiteY3" fmla="*/ 0 h 667465"/>
                  <a:gd name="connsiteX4" fmla="*/ 562451 w 562451"/>
                  <a:gd name="connsiteY4" fmla="*/ 0 h 667465"/>
                  <a:gd name="connsiteX5" fmla="*/ 343471 w 562451"/>
                  <a:gd name="connsiteY5" fmla="*/ 667465 h 667465"/>
                  <a:gd name="connsiteX6" fmla="*/ 216789 w 562451"/>
                  <a:gd name="connsiteY6" fmla="*/ 667465 h 667465"/>
                  <a:gd name="connsiteX7" fmla="*/ 0 w 562451"/>
                  <a:gd name="connsiteY7" fmla="*/ 0 h 66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2451" h="667465">
                    <a:moveTo>
                      <a:pt x="95" y="0"/>
                    </a:moveTo>
                    <a:lnTo>
                      <a:pt x="143351" y="0"/>
                    </a:lnTo>
                    <a:lnTo>
                      <a:pt x="282607" y="506733"/>
                    </a:lnTo>
                    <a:lnTo>
                      <a:pt x="423196" y="0"/>
                    </a:lnTo>
                    <a:lnTo>
                      <a:pt x="562451" y="0"/>
                    </a:lnTo>
                    <a:lnTo>
                      <a:pt x="343471" y="667465"/>
                    </a:lnTo>
                    <a:lnTo>
                      <a:pt x="216789" y="6674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 89">
                <a:extLst>
                  <a:ext uri="{FF2B5EF4-FFF2-40B4-BE49-F238E27FC236}">
                    <a16:creationId xmlns:a16="http://schemas.microsoft.com/office/drawing/2014/main" id="{988B7761-DB3A-CEA9-DC8B-3396B4AB750C}"/>
                  </a:ext>
                </a:extLst>
              </p:cNvPr>
              <p:cNvSpPr/>
              <p:nvPr/>
            </p:nvSpPr>
            <p:spPr>
              <a:xfrm>
                <a:off x="3970019" y="2882248"/>
                <a:ext cx="444531" cy="520809"/>
              </a:xfrm>
              <a:custGeom>
                <a:avLst/>
                <a:gdLst>
                  <a:gd name="connsiteX0" fmla="*/ 50197 w 444531"/>
                  <a:gd name="connsiteY0" fmla="*/ 65244 h 520809"/>
                  <a:gd name="connsiteX1" fmla="*/ 219075 w 444531"/>
                  <a:gd name="connsiteY1" fmla="*/ 0 h 520809"/>
                  <a:gd name="connsiteX2" fmla="*/ 357473 w 444531"/>
                  <a:gd name="connsiteY2" fmla="*/ 32146 h 520809"/>
                  <a:gd name="connsiteX3" fmla="*/ 417957 w 444531"/>
                  <a:gd name="connsiteY3" fmla="*/ 153504 h 520809"/>
                  <a:gd name="connsiteX4" fmla="*/ 417957 w 444531"/>
                  <a:gd name="connsiteY4" fmla="*/ 379955 h 520809"/>
                  <a:gd name="connsiteX5" fmla="*/ 418814 w 444531"/>
                  <a:gd name="connsiteY5" fmla="*/ 437020 h 520809"/>
                  <a:gd name="connsiteX6" fmla="*/ 426244 w 444531"/>
                  <a:gd name="connsiteY6" fmla="*/ 471449 h 520809"/>
                  <a:gd name="connsiteX7" fmla="*/ 444532 w 444531"/>
                  <a:gd name="connsiteY7" fmla="*/ 486380 h 520809"/>
                  <a:gd name="connsiteX8" fmla="*/ 444532 w 444531"/>
                  <a:gd name="connsiteY8" fmla="*/ 505402 h 520809"/>
                  <a:gd name="connsiteX9" fmla="*/ 309563 w 444531"/>
                  <a:gd name="connsiteY9" fmla="*/ 505402 h 520809"/>
                  <a:gd name="connsiteX10" fmla="*/ 301752 w 444531"/>
                  <a:gd name="connsiteY10" fmla="*/ 477345 h 520809"/>
                  <a:gd name="connsiteX11" fmla="*/ 298228 w 444531"/>
                  <a:gd name="connsiteY11" fmla="*/ 447481 h 520809"/>
                  <a:gd name="connsiteX12" fmla="*/ 238983 w 444531"/>
                  <a:gd name="connsiteY12" fmla="*/ 496842 h 520809"/>
                  <a:gd name="connsiteX13" fmla="*/ 148400 w 444531"/>
                  <a:gd name="connsiteY13" fmla="*/ 520809 h 520809"/>
                  <a:gd name="connsiteX14" fmla="*/ 42005 w 444531"/>
                  <a:gd name="connsiteY14" fmla="*/ 482576 h 520809"/>
                  <a:gd name="connsiteX15" fmla="*/ 0 w 444531"/>
                  <a:gd name="connsiteY15" fmla="*/ 374153 h 520809"/>
                  <a:gd name="connsiteX16" fmla="*/ 67437 w 444531"/>
                  <a:gd name="connsiteY16" fmla="*/ 242334 h 520809"/>
                  <a:gd name="connsiteX17" fmla="*/ 176308 w 444531"/>
                  <a:gd name="connsiteY17" fmla="*/ 210663 h 520809"/>
                  <a:gd name="connsiteX18" fmla="*/ 218504 w 444531"/>
                  <a:gd name="connsiteY18" fmla="*/ 205242 h 520809"/>
                  <a:gd name="connsiteX19" fmla="*/ 267653 w 444531"/>
                  <a:gd name="connsiteY19" fmla="*/ 193925 h 520809"/>
                  <a:gd name="connsiteX20" fmla="*/ 294227 w 444531"/>
                  <a:gd name="connsiteY20" fmla="*/ 157213 h 520809"/>
                  <a:gd name="connsiteX21" fmla="*/ 273939 w 444531"/>
                  <a:gd name="connsiteY21" fmla="*/ 115366 h 520809"/>
                  <a:gd name="connsiteX22" fmla="*/ 214503 w 444531"/>
                  <a:gd name="connsiteY22" fmla="*/ 103858 h 520809"/>
                  <a:gd name="connsiteX23" fmla="*/ 152210 w 444531"/>
                  <a:gd name="connsiteY23" fmla="*/ 126493 h 520809"/>
                  <a:gd name="connsiteX24" fmla="*/ 134779 w 444531"/>
                  <a:gd name="connsiteY24" fmla="*/ 171764 h 520809"/>
                  <a:gd name="connsiteX25" fmla="*/ 15050 w 444531"/>
                  <a:gd name="connsiteY25" fmla="*/ 171764 h 520809"/>
                  <a:gd name="connsiteX26" fmla="*/ 49911 w 444531"/>
                  <a:gd name="connsiteY26" fmla="*/ 65339 h 520809"/>
                  <a:gd name="connsiteX27" fmla="*/ 142494 w 444531"/>
                  <a:gd name="connsiteY27" fmla="*/ 412101 h 520809"/>
                  <a:gd name="connsiteX28" fmla="*/ 185166 w 444531"/>
                  <a:gd name="connsiteY28" fmla="*/ 427033 h 520809"/>
                  <a:gd name="connsiteX29" fmla="*/ 258985 w 444531"/>
                  <a:gd name="connsiteY29" fmla="*/ 402591 h 520809"/>
                  <a:gd name="connsiteX30" fmla="*/ 294037 w 444531"/>
                  <a:gd name="connsiteY30" fmla="*/ 313380 h 520809"/>
                  <a:gd name="connsiteX31" fmla="*/ 294037 w 444531"/>
                  <a:gd name="connsiteY31" fmla="*/ 265350 h 520809"/>
                  <a:gd name="connsiteX32" fmla="*/ 270320 w 444531"/>
                  <a:gd name="connsiteY32" fmla="*/ 277809 h 520809"/>
                  <a:gd name="connsiteX33" fmla="*/ 237458 w 444531"/>
                  <a:gd name="connsiteY33" fmla="*/ 286654 h 520809"/>
                  <a:gd name="connsiteX34" fmla="*/ 209645 w 444531"/>
                  <a:gd name="connsiteY34" fmla="*/ 292076 h 520809"/>
                  <a:gd name="connsiteX35" fmla="*/ 153448 w 444531"/>
                  <a:gd name="connsiteY35" fmla="*/ 309766 h 520809"/>
                  <a:gd name="connsiteX36" fmla="*/ 124683 w 444531"/>
                  <a:gd name="connsiteY36" fmla="*/ 364548 h 520809"/>
                  <a:gd name="connsiteX37" fmla="*/ 142494 w 444531"/>
                  <a:gd name="connsiteY37" fmla="*/ 412101 h 520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44531" h="520809">
                    <a:moveTo>
                      <a:pt x="50197" y="65244"/>
                    </a:moveTo>
                    <a:cubicBezTo>
                      <a:pt x="82963" y="21780"/>
                      <a:pt x="139256" y="0"/>
                      <a:pt x="219075" y="0"/>
                    </a:cubicBezTo>
                    <a:cubicBezTo>
                      <a:pt x="270986" y="0"/>
                      <a:pt x="317183" y="10747"/>
                      <a:pt x="357473" y="32146"/>
                    </a:cubicBezTo>
                    <a:cubicBezTo>
                      <a:pt x="397764" y="53546"/>
                      <a:pt x="417957" y="94062"/>
                      <a:pt x="417957" y="153504"/>
                    </a:cubicBezTo>
                    <a:lnTo>
                      <a:pt x="417957" y="379955"/>
                    </a:lnTo>
                    <a:cubicBezTo>
                      <a:pt x="417957" y="395648"/>
                      <a:pt x="418243" y="414669"/>
                      <a:pt x="418814" y="437020"/>
                    </a:cubicBezTo>
                    <a:cubicBezTo>
                      <a:pt x="419671" y="453949"/>
                      <a:pt x="422148" y="465362"/>
                      <a:pt x="426244" y="471449"/>
                    </a:cubicBezTo>
                    <a:cubicBezTo>
                      <a:pt x="430340" y="477535"/>
                      <a:pt x="436436" y="482481"/>
                      <a:pt x="444532" y="486380"/>
                    </a:cubicBezTo>
                    <a:lnTo>
                      <a:pt x="444532" y="505402"/>
                    </a:lnTo>
                    <a:lnTo>
                      <a:pt x="309563" y="505402"/>
                    </a:lnTo>
                    <a:cubicBezTo>
                      <a:pt x="305753" y="495416"/>
                      <a:pt x="303181" y="486095"/>
                      <a:pt x="301752" y="477345"/>
                    </a:cubicBezTo>
                    <a:cubicBezTo>
                      <a:pt x="300323" y="468595"/>
                      <a:pt x="299180" y="458609"/>
                      <a:pt x="298228" y="447481"/>
                    </a:cubicBezTo>
                    <a:cubicBezTo>
                      <a:pt x="281083" y="466788"/>
                      <a:pt x="261366" y="483242"/>
                      <a:pt x="238983" y="496842"/>
                    </a:cubicBezTo>
                    <a:cubicBezTo>
                      <a:pt x="212312" y="512820"/>
                      <a:pt x="182118" y="520809"/>
                      <a:pt x="148400" y="520809"/>
                    </a:cubicBezTo>
                    <a:cubicBezTo>
                      <a:pt x="105442" y="520809"/>
                      <a:pt x="70009" y="508065"/>
                      <a:pt x="42005" y="482576"/>
                    </a:cubicBezTo>
                    <a:cubicBezTo>
                      <a:pt x="14002" y="457087"/>
                      <a:pt x="0" y="420946"/>
                      <a:pt x="0" y="374153"/>
                    </a:cubicBezTo>
                    <a:cubicBezTo>
                      <a:pt x="0" y="313475"/>
                      <a:pt x="22479" y="269535"/>
                      <a:pt x="67437" y="242334"/>
                    </a:cubicBezTo>
                    <a:cubicBezTo>
                      <a:pt x="92107" y="227593"/>
                      <a:pt x="128397" y="216941"/>
                      <a:pt x="176308" y="210663"/>
                    </a:cubicBezTo>
                    <a:lnTo>
                      <a:pt x="218504" y="205242"/>
                    </a:lnTo>
                    <a:cubicBezTo>
                      <a:pt x="241459" y="202199"/>
                      <a:pt x="257842" y="198490"/>
                      <a:pt x="267653" y="193925"/>
                    </a:cubicBezTo>
                    <a:cubicBezTo>
                      <a:pt x="285369" y="186031"/>
                      <a:pt x="294227" y="173857"/>
                      <a:pt x="294227" y="157213"/>
                    </a:cubicBezTo>
                    <a:cubicBezTo>
                      <a:pt x="294227" y="136955"/>
                      <a:pt x="287465" y="122974"/>
                      <a:pt x="273939" y="115366"/>
                    </a:cubicBezTo>
                    <a:cubicBezTo>
                      <a:pt x="260414" y="107662"/>
                      <a:pt x="240602" y="103858"/>
                      <a:pt x="214503" y="103858"/>
                    </a:cubicBezTo>
                    <a:cubicBezTo>
                      <a:pt x="185166" y="103858"/>
                      <a:pt x="164402" y="111371"/>
                      <a:pt x="152210" y="126493"/>
                    </a:cubicBezTo>
                    <a:cubicBezTo>
                      <a:pt x="143542" y="137621"/>
                      <a:pt x="137732" y="152743"/>
                      <a:pt x="134779" y="171764"/>
                    </a:cubicBezTo>
                    <a:lnTo>
                      <a:pt x="15050" y="171764"/>
                    </a:lnTo>
                    <a:cubicBezTo>
                      <a:pt x="17621" y="128585"/>
                      <a:pt x="29242" y="93110"/>
                      <a:pt x="49911" y="65339"/>
                    </a:cubicBezTo>
                    <a:close/>
                    <a:moveTo>
                      <a:pt x="142494" y="412101"/>
                    </a:moveTo>
                    <a:cubicBezTo>
                      <a:pt x="154115" y="422088"/>
                      <a:pt x="168307" y="427033"/>
                      <a:pt x="185166" y="427033"/>
                    </a:cubicBezTo>
                    <a:cubicBezTo>
                      <a:pt x="211836" y="427033"/>
                      <a:pt x="236506" y="418854"/>
                      <a:pt x="258985" y="402591"/>
                    </a:cubicBezTo>
                    <a:cubicBezTo>
                      <a:pt x="281464" y="386327"/>
                      <a:pt x="293180" y="356558"/>
                      <a:pt x="294037" y="313380"/>
                    </a:cubicBezTo>
                    <a:lnTo>
                      <a:pt x="294037" y="265350"/>
                    </a:lnTo>
                    <a:cubicBezTo>
                      <a:pt x="286226" y="270486"/>
                      <a:pt x="278321" y="274671"/>
                      <a:pt x="270320" y="277809"/>
                    </a:cubicBezTo>
                    <a:cubicBezTo>
                      <a:pt x="262319" y="280948"/>
                      <a:pt x="251365" y="283896"/>
                      <a:pt x="237458" y="286654"/>
                    </a:cubicBezTo>
                    <a:lnTo>
                      <a:pt x="209645" y="292076"/>
                    </a:lnTo>
                    <a:cubicBezTo>
                      <a:pt x="183547" y="296926"/>
                      <a:pt x="164783" y="302823"/>
                      <a:pt x="153448" y="309766"/>
                    </a:cubicBezTo>
                    <a:cubicBezTo>
                      <a:pt x="134303" y="321559"/>
                      <a:pt x="124683" y="339820"/>
                      <a:pt x="124683" y="364548"/>
                    </a:cubicBezTo>
                    <a:cubicBezTo>
                      <a:pt x="124683" y="386613"/>
                      <a:pt x="130588" y="402400"/>
                      <a:pt x="142494" y="412101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 90">
                <a:extLst>
                  <a:ext uri="{FF2B5EF4-FFF2-40B4-BE49-F238E27FC236}">
                    <a16:creationId xmlns:a16="http://schemas.microsoft.com/office/drawing/2014/main" id="{02323187-D205-1A2A-C46F-6908CC80FD70}"/>
                  </a:ext>
                </a:extLst>
              </p:cNvPr>
              <p:cNvSpPr/>
              <p:nvPr/>
            </p:nvSpPr>
            <p:spPr>
              <a:xfrm>
                <a:off x="4456271" y="2720185"/>
                <a:ext cx="124110" cy="667465"/>
              </a:xfrm>
              <a:custGeom>
                <a:avLst/>
                <a:gdLst>
                  <a:gd name="connsiteX0" fmla="*/ 0 w 124110"/>
                  <a:gd name="connsiteY0" fmla="*/ 0 h 667465"/>
                  <a:gd name="connsiteX1" fmla="*/ 124111 w 124110"/>
                  <a:gd name="connsiteY1" fmla="*/ 0 h 667465"/>
                  <a:gd name="connsiteX2" fmla="*/ 124111 w 124110"/>
                  <a:gd name="connsiteY2" fmla="*/ 667465 h 667465"/>
                  <a:gd name="connsiteX3" fmla="*/ 0 w 124110"/>
                  <a:gd name="connsiteY3" fmla="*/ 667465 h 667465"/>
                  <a:gd name="connsiteX4" fmla="*/ 0 w 124110"/>
                  <a:gd name="connsiteY4" fmla="*/ 0 h 66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110" h="667465">
                    <a:moveTo>
                      <a:pt x="0" y="0"/>
                    </a:moveTo>
                    <a:lnTo>
                      <a:pt x="124111" y="0"/>
                    </a:lnTo>
                    <a:lnTo>
                      <a:pt x="124111" y="667465"/>
                    </a:lnTo>
                    <a:lnTo>
                      <a:pt x="0" y="6674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 91">
                <a:extLst>
                  <a:ext uri="{FF2B5EF4-FFF2-40B4-BE49-F238E27FC236}">
                    <a16:creationId xmlns:a16="http://schemas.microsoft.com/office/drawing/2014/main" id="{DD24D331-9AFB-4CD1-A8B9-DF63F2244526}"/>
                  </a:ext>
                </a:extLst>
              </p:cNvPr>
              <p:cNvSpPr/>
              <p:nvPr/>
            </p:nvSpPr>
            <p:spPr>
              <a:xfrm>
                <a:off x="4610004" y="2894041"/>
                <a:ext cx="472344" cy="493608"/>
              </a:xfrm>
              <a:custGeom>
                <a:avLst/>
                <a:gdLst>
                  <a:gd name="connsiteX0" fmla="*/ 191 w 472344"/>
                  <a:gd name="connsiteY0" fmla="*/ 0 h 493608"/>
                  <a:gd name="connsiteX1" fmla="*/ 139446 w 472344"/>
                  <a:gd name="connsiteY1" fmla="*/ 0 h 493608"/>
                  <a:gd name="connsiteX2" fmla="*/ 238220 w 472344"/>
                  <a:gd name="connsiteY2" fmla="*/ 364072 h 493608"/>
                  <a:gd name="connsiteX3" fmla="*/ 339185 w 472344"/>
                  <a:gd name="connsiteY3" fmla="*/ 0 h 493608"/>
                  <a:gd name="connsiteX4" fmla="*/ 472345 w 472344"/>
                  <a:gd name="connsiteY4" fmla="*/ 0 h 493608"/>
                  <a:gd name="connsiteX5" fmla="*/ 301276 w 472344"/>
                  <a:gd name="connsiteY5" fmla="*/ 493609 h 493608"/>
                  <a:gd name="connsiteX6" fmla="*/ 170212 w 472344"/>
                  <a:gd name="connsiteY6" fmla="*/ 493609 h 493608"/>
                  <a:gd name="connsiteX7" fmla="*/ 0 w 472344"/>
                  <a:gd name="connsiteY7" fmla="*/ 0 h 493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2344" h="493608">
                    <a:moveTo>
                      <a:pt x="191" y="0"/>
                    </a:moveTo>
                    <a:lnTo>
                      <a:pt x="139446" y="0"/>
                    </a:lnTo>
                    <a:lnTo>
                      <a:pt x="238220" y="364072"/>
                    </a:lnTo>
                    <a:lnTo>
                      <a:pt x="339185" y="0"/>
                    </a:lnTo>
                    <a:lnTo>
                      <a:pt x="472345" y="0"/>
                    </a:lnTo>
                    <a:lnTo>
                      <a:pt x="301276" y="493609"/>
                    </a:lnTo>
                    <a:lnTo>
                      <a:pt x="170212" y="4936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 92">
                <a:extLst>
                  <a:ext uri="{FF2B5EF4-FFF2-40B4-BE49-F238E27FC236}">
                    <a16:creationId xmlns:a16="http://schemas.microsoft.com/office/drawing/2014/main" id="{D52B316C-7F1B-1F46-DB44-4F225E1FC32D}"/>
                  </a:ext>
                </a:extLst>
              </p:cNvPr>
              <p:cNvSpPr/>
              <p:nvPr/>
            </p:nvSpPr>
            <p:spPr>
              <a:xfrm>
                <a:off x="5070443" y="2880821"/>
                <a:ext cx="449804" cy="523091"/>
              </a:xfrm>
              <a:custGeom>
                <a:avLst/>
                <a:gdLst>
                  <a:gd name="connsiteX0" fmla="*/ 443675 w 449804"/>
                  <a:gd name="connsiteY0" fmla="*/ 361884 h 523091"/>
                  <a:gd name="connsiteX1" fmla="*/ 399669 w 449804"/>
                  <a:gd name="connsiteY1" fmla="*/ 451095 h 523091"/>
                  <a:gd name="connsiteX2" fmla="*/ 228981 w 449804"/>
                  <a:gd name="connsiteY2" fmla="*/ 523092 h 523091"/>
                  <a:gd name="connsiteX3" fmla="*/ 69247 w 449804"/>
                  <a:gd name="connsiteY3" fmla="*/ 462413 h 523091"/>
                  <a:gd name="connsiteX4" fmla="*/ 0 w 449804"/>
                  <a:gd name="connsiteY4" fmla="*/ 264970 h 523091"/>
                  <a:gd name="connsiteX5" fmla="*/ 62484 w 449804"/>
                  <a:gd name="connsiteY5" fmla="*/ 68382 h 523091"/>
                  <a:gd name="connsiteX6" fmla="*/ 224600 w 449804"/>
                  <a:gd name="connsiteY6" fmla="*/ 0 h 523091"/>
                  <a:gd name="connsiteX7" fmla="*/ 331280 w 449804"/>
                  <a:gd name="connsiteY7" fmla="*/ 23111 h 523091"/>
                  <a:gd name="connsiteX8" fmla="*/ 409670 w 449804"/>
                  <a:gd name="connsiteY8" fmla="*/ 96059 h 523091"/>
                  <a:gd name="connsiteX9" fmla="*/ 445770 w 449804"/>
                  <a:gd name="connsiteY9" fmla="*/ 197919 h 523091"/>
                  <a:gd name="connsiteX10" fmla="*/ 449675 w 449804"/>
                  <a:gd name="connsiteY10" fmla="*/ 295690 h 523091"/>
                  <a:gd name="connsiteX11" fmla="*/ 124968 w 449804"/>
                  <a:gd name="connsiteY11" fmla="*/ 295690 h 523091"/>
                  <a:gd name="connsiteX12" fmla="*/ 169831 w 449804"/>
                  <a:gd name="connsiteY12" fmla="*/ 399832 h 523091"/>
                  <a:gd name="connsiteX13" fmla="*/ 231648 w 449804"/>
                  <a:gd name="connsiteY13" fmla="*/ 418378 h 523091"/>
                  <a:gd name="connsiteX14" fmla="*/ 293942 w 449804"/>
                  <a:gd name="connsiteY14" fmla="*/ 395743 h 523091"/>
                  <a:gd name="connsiteX15" fmla="*/ 316992 w 449804"/>
                  <a:gd name="connsiteY15" fmla="*/ 361789 h 523091"/>
                  <a:gd name="connsiteX16" fmla="*/ 443675 w 449804"/>
                  <a:gd name="connsiteY16" fmla="*/ 361789 h 523091"/>
                  <a:gd name="connsiteX17" fmla="*/ 320993 w 449804"/>
                  <a:gd name="connsiteY17" fmla="*/ 210663 h 523091"/>
                  <a:gd name="connsiteX18" fmla="*/ 291179 w 449804"/>
                  <a:gd name="connsiteY18" fmla="*/ 132960 h 523091"/>
                  <a:gd name="connsiteX19" fmla="*/ 224790 w 449804"/>
                  <a:gd name="connsiteY19" fmla="*/ 106425 h 523091"/>
                  <a:gd name="connsiteX20" fmla="*/ 157925 w 449804"/>
                  <a:gd name="connsiteY20" fmla="*/ 134482 h 523091"/>
                  <a:gd name="connsiteX21" fmla="*/ 128111 w 449804"/>
                  <a:gd name="connsiteY21" fmla="*/ 210568 h 523091"/>
                  <a:gd name="connsiteX22" fmla="*/ 320993 w 449804"/>
                  <a:gd name="connsiteY22" fmla="*/ 210568 h 523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49804" h="523091">
                    <a:moveTo>
                      <a:pt x="443675" y="361884"/>
                    </a:moveTo>
                    <a:cubicBezTo>
                      <a:pt x="440531" y="391178"/>
                      <a:pt x="425863" y="420946"/>
                      <a:pt x="399669" y="451095"/>
                    </a:cubicBezTo>
                    <a:cubicBezTo>
                      <a:pt x="358997" y="499125"/>
                      <a:pt x="302133" y="523092"/>
                      <a:pt x="228981" y="523092"/>
                    </a:cubicBezTo>
                    <a:cubicBezTo>
                      <a:pt x="168593" y="523092"/>
                      <a:pt x="115348" y="502834"/>
                      <a:pt x="69247" y="462413"/>
                    </a:cubicBezTo>
                    <a:cubicBezTo>
                      <a:pt x="23146" y="421993"/>
                      <a:pt x="0" y="356178"/>
                      <a:pt x="0" y="264970"/>
                    </a:cubicBezTo>
                    <a:cubicBezTo>
                      <a:pt x="0" y="179563"/>
                      <a:pt x="20860" y="114034"/>
                      <a:pt x="62484" y="68382"/>
                    </a:cubicBezTo>
                    <a:cubicBezTo>
                      <a:pt x="104108" y="22731"/>
                      <a:pt x="158210" y="0"/>
                      <a:pt x="224600" y="0"/>
                    </a:cubicBezTo>
                    <a:cubicBezTo>
                      <a:pt x="264033" y="0"/>
                      <a:pt x="299657" y="7704"/>
                      <a:pt x="331280" y="23111"/>
                    </a:cubicBezTo>
                    <a:cubicBezTo>
                      <a:pt x="362903" y="38519"/>
                      <a:pt x="389001" y="62771"/>
                      <a:pt x="409670" y="96059"/>
                    </a:cubicBezTo>
                    <a:cubicBezTo>
                      <a:pt x="428244" y="125352"/>
                      <a:pt x="440246" y="159305"/>
                      <a:pt x="445770" y="197919"/>
                    </a:cubicBezTo>
                    <a:cubicBezTo>
                      <a:pt x="448913" y="220555"/>
                      <a:pt x="450247" y="253177"/>
                      <a:pt x="449675" y="295690"/>
                    </a:cubicBezTo>
                    <a:lnTo>
                      <a:pt x="124968" y="295690"/>
                    </a:lnTo>
                    <a:cubicBezTo>
                      <a:pt x="126683" y="345241"/>
                      <a:pt x="141637" y="379955"/>
                      <a:pt x="169831" y="399832"/>
                    </a:cubicBezTo>
                    <a:cubicBezTo>
                      <a:pt x="186976" y="412196"/>
                      <a:pt x="207550" y="418378"/>
                      <a:pt x="231648" y="418378"/>
                    </a:cubicBezTo>
                    <a:cubicBezTo>
                      <a:pt x="257175" y="418378"/>
                      <a:pt x="277940" y="410865"/>
                      <a:pt x="293942" y="395743"/>
                    </a:cubicBezTo>
                    <a:cubicBezTo>
                      <a:pt x="302609" y="387564"/>
                      <a:pt x="310325" y="376246"/>
                      <a:pt x="316992" y="361789"/>
                    </a:cubicBezTo>
                    <a:lnTo>
                      <a:pt x="443675" y="361789"/>
                    </a:lnTo>
                    <a:close/>
                    <a:moveTo>
                      <a:pt x="320993" y="210663"/>
                    </a:moveTo>
                    <a:cubicBezTo>
                      <a:pt x="318992" y="176520"/>
                      <a:pt x="308991" y="150651"/>
                      <a:pt x="291179" y="132960"/>
                    </a:cubicBezTo>
                    <a:cubicBezTo>
                      <a:pt x="273368" y="115270"/>
                      <a:pt x="251175" y="106425"/>
                      <a:pt x="224790" y="106425"/>
                    </a:cubicBezTo>
                    <a:cubicBezTo>
                      <a:pt x="196025" y="106425"/>
                      <a:pt x="173831" y="115746"/>
                      <a:pt x="157925" y="134482"/>
                    </a:cubicBezTo>
                    <a:cubicBezTo>
                      <a:pt x="142113" y="153218"/>
                      <a:pt x="132207" y="178517"/>
                      <a:pt x="128111" y="210568"/>
                    </a:cubicBezTo>
                    <a:lnTo>
                      <a:pt x="320993" y="210568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 93">
                <a:extLst>
                  <a:ext uri="{FF2B5EF4-FFF2-40B4-BE49-F238E27FC236}">
                    <a16:creationId xmlns:a16="http://schemas.microsoft.com/office/drawing/2014/main" id="{010C8FC9-3CAF-82FE-BDD3-F89A45370F51}"/>
                  </a:ext>
                </a:extLst>
              </p:cNvPr>
              <p:cNvSpPr/>
              <p:nvPr/>
            </p:nvSpPr>
            <p:spPr>
              <a:xfrm>
                <a:off x="5530024" y="2879775"/>
                <a:ext cx="433101" cy="524613"/>
              </a:xfrm>
              <a:custGeom>
                <a:avLst/>
                <a:gdLst>
                  <a:gd name="connsiteX0" fmla="*/ 356140 w 433101"/>
                  <a:gd name="connsiteY0" fmla="*/ 36902 h 524613"/>
                  <a:gd name="connsiteX1" fmla="*/ 420148 w 433101"/>
                  <a:gd name="connsiteY1" fmla="*/ 164631 h 524613"/>
                  <a:gd name="connsiteX2" fmla="*/ 296133 w 433101"/>
                  <a:gd name="connsiteY2" fmla="*/ 164631 h 524613"/>
                  <a:gd name="connsiteX3" fmla="*/ 282607 w 433101"/>
                  <a:gd name="connsiteY3" fmla="*/ 125257 h 524613"/>
                  <a:gd name="connsiteX4" fmla="*/ 212979 w 433101"/>
                  <a:gd name="connsiteY4" fmla="*/ 99007 h 524613"/>
                  <a:gd name="connsiteX5" fmla="*/ 155258 w 433101"/>
                  <a:gd name="connsiteY5" fmla="*/ 112132 h 524613"/>
                  <a:gd name="connsiteX6" fmla="*/ 138017 w 433101"/>
                  <a:gd name="connsiteY6" fmla="*/ 142947 h 524613"/>
                  <a:gd name="connsiteX7" fmla="*/ 156305 w 433101"/>
                  <a:gd name="connsiteY7" fmla="*/ 175093 h 524613"/>
                  <a:gd name="connsiteX8" fmla="*/ 285560 w 433101"/>
                  <a:gd name="connsiteY8" fmla="*/ 210854 h 524613"/>
                  <a:gd name="connsiteX9" fmla="*/ 396526 w 433101"/>
                  <a:gd name="connsiteY9" fmla="*/ 265636 h 524613"/>
                  <a:gd name="connsiteX10" fmla="*/ 433102 w 433101"/>
                  <a:gd name="connsiteY10" fmla="*/ 358461 h 524613"/>
                  <a:gd name="connsiteX11" fmla="*/ 380619 w 433101"/>
                  <a:gd name="connsiteY11" fmla="*/ 478201 h 524613"/>
                  <a:gd name="connsiteX12" fmla="*/ 218504 w 433101"/>
                  <a:gd name="connsiteY12" fmla="*/ 524614 h 524613"/>
                  <a:gd name="connsiteX13" fmla="*/ 53340 w 433101"/>
                  <a:gd name="connsiteY13" fmla="*/ 475443 h 524613"/>
                  <a:gd name="connsiteX14" fmla="*/ 0 w 433101"/>
                  <a:gd name="connsiteY14" fmla="*/ 350186 h 524613"/>
                  <a:gd name="connsiteX15" fmla="*/ 125825 w 433101"/>
                  <a:gd name="connsiteY15" fmla="*/ 350186 h 524613"/>
                  <a:gd name="connsiteX16" fmla="*/ 142780 w 433101"/>
                  <a:gd name="connsiteY16" fmla="*/ 399072 h 524613"/>
                  <a:gd name="connsiteX17" fmla="*/ 228124 w 433101"/>
                  <a:gd name="connsiteY17" fmla="*/ 424846 h 524613"/>
                  <a:gd name="connsiteX18" fmla="*/ 286226 w 433101"/>
                  <a:gd name="connsiteY18" fmla="*/ 413528 h 524613"/>
                  <a:gd name="connsiteX19" fmla="*/ 307753 w 433101"/>
                  <a:gd name="connsiteY19" fmla="*/ 379575 h 524613"/>
                  <a:gd name="connsiteX20" fmla="*/ 290322 w 433101"/>
                  <a:gd name="connsiteY20" fmla="*/ 346477 h 524613"/>
                  <a:gd name="connsiteX21" fmla="*/ 161068 w 433101"/>
                  <a:gd name="connsiteY21" fmla="*/ 307578 h 524613"/>
                  <a:gd name="connsiteX22" fmla="*/ 47435 w 433101"/>
                  <a:gd name="connsiteY22" fmla="*/ 255459 h 524613"/>
                  <a:gd name="connsiteX23" fmla="*/ 14383 w 433101"/>
                  <a:gd name="connsiteY23" fmla="*/ 166724 h 524613"/>
                  <a:gd name="connsiteX24" fmla="*/ 66008 w 433101"/>
                  <a:gd name="connsiteY24" fmla="*/ 49171 h 524613"/>
                  <a:gd name="connsiteX25" fmla="*/ 211169 w 433101"/>
                  <a:gd name="connsiteY25" fmla="*/ 0 h 524613"/>
                  <a:gd name="connsiteX26" fmla="*/ 356140 w 433101"/>
                  <a:gd name="connsiteY26" fmla="*/ 36712 h 524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33101" h="524613">
                    <a:moveTo>
                      <a:pt x="356140" y="36902"/>
                    </a:moveTo>
                    <a:cubicBezTo>
                      <a:pt x="393287" y="61630"/>
                      <a:pt x="414623" y="104238"/>
                      <a:pt x="420148" y="164631"/>
                    </a:cubicBezTo>
                    <a:lnTo>
                      <a:pt x="296133" y="164631"/>
                    </a:lnTo>
                    <a:cubicBezTo>
                      <a:pt x="294418" y="147987"/>
                      <a:pt x="289846" y="134863"/>
                      <a:pt x="282607" y="125257"/>
                    </a:cubicBezTo>
                    <a:cubicBezTo>
                      <a:pt x="268986" y="107757"/>
                      <a:pt x="245745" y="99007"/>
                      <a:pt x="212979" y="99007"/>
                    </a:cubicBezTo>
                    <a:cubicBezTo>
                      <a:pt x="186023" y="99007"/>
                      <a:pt x="166783" y="103382"/>
                      <a:pt x="155258" y="112132"/>
                    </a:cubicBezTo>
                    <a:cubicBezTo>
                      <a:pt x="143828" y="120882"/>
                      <a:pt x="138017" y="131153"/>
                      <a:pt x="138017" y="142947"/>
                    </a:cubicBezTo>
                    <a:cubicBezTo>
                      <a:pt x="138017" y="157784"/>
                      <a:pt x="144113" y="168436"/>
                      <a:pt x="156305" y="175093"/>
                    </a:cubicBezTo>
                    <a:cubicBezTo>
                      <a:pt x="168497" y="182036"/>
                      <a:pt x="211550" y="193924"/>
                      <a:pt x="285560" y="210854"/>
                    </a:cubicBezTo>
                    <a:cubicBezTo>
                      <a:pt x="334899" y="222932"/>
                      <a:pt x="371856" y="241193"/>
                      <a:pt x="396526" y="265636"/>
                    </a:cubicBezTo>
                    <a:cubicBezTo>
                      <a:pt x="420910" y="290364"/>
                      <a:pt x="433102" y="321369"/>
                      <a:pt x="433102" y="358461"/>
                    </a:cubicBezTo>
                    <a:cubicBezTo>
                      <a:pt x="433102" y="407346"/>
                      <a:pt x="415576" y="447291"/>
                      <a:pt x="380619" y="478201"/>
                    </a:cubicBezTo>
                    <a:cubicBezTo>
                      <a:pt x="345662" y="509111"/>
                      <a:pt x="291560" y="524614"/>
                      <a:pt x="218504" y="524614"/>
                    </a:cubicBezTo>
                    <a:cubicBezTo>
                      <a:pt x="145447" y="524614"/>
                      <a:pt x="88868" y="508255"/>
                      <a:pt x="53340" y="475443"/>
                    </a:cubicBezTo>
                    <a:cubicBezTo>
                      <a:pt x="17812" y="442726"/>
                      <a:pt x="0" y="400974"/>
                      <a:pt x="0" y="350186"/>
                    </a:cubicBezTo>
                    <a:lnTo>
                      <a:pt x="125825" y="350186"/>
                    </a:lnTo>
                    <a:cubicBezTo>
                      <a:pt x="128397" y="373107"/>
                      <a:pt x="134112" y="389466"/>
                      <a:pt x="142780" y="399072"/>
                    </a:cubicBezTo>
                    <a:cubicBezTo>
                      <a:pt x="158115" y="416286"/>
                      <a:pt x="186595" y="424846"/>
                      <a:pt x="228124" y="424846"/>
                    </a:cubicBezTo>
                    <a:cubicBezTo>
                      <a:pt x="252508" y="424846"/>
                      <a:pt x="271844" y="421041"/>
                      <a:pt x="286226" y="413528"/>
                    </a:cubicBezTo>
                    <a:cubicBezTo>
                      <a:pt x="300609" y="406014"/>
                      <a:pt x="307753" y="394697"/>
                      <a:pt x="307753" y="379575"/>
                    </a:cubicBezTo>
                    <a:cubicBezTo>
                      <a:pt x="307753" y="364452"/>
                      <a:pt x="301943" y="354086"/>
                      <a:pt x="290322" y="346477"/>
                    </a:cubicBezTo>
                    <a:cubicBezTo>
                      <a:pt x="278702" y="338964"/>
                      <a:pt x="235649" y="325934"/>
                      <a:pt x="161068" y="307578"/>
                    </a:cubicBezTo>
                    <a:cubicBezTo>
                      <a:pt x="107347" y="293692"/>
                      <a:pt x="69533" y="276288"/>
                      <a:pt x="47435" y="255459"/>
                    </a:cubicBezTo>
                    <a:cubicBezTo>
                      <a:pt x="25337" y="234916"/>
                      <a:pt x="14383" y="205337"/>
                      <a:pt x="14383" y="166724"/>
                    </a:cubicBezTo>
                    <a:cubicBezTo>
                      <a:pt x="14383" y="121167"/>
                      <a:pt x="31623" y="81983"/>
                      <a:pt x="66008" y="49171"/>
                    </a:cubicBezTo>
                    <a:cubicBezTo>
                      <a:pt x="100394" y="16454"/>
                      <a:pt x="148781" y="0"/>
                      <a:pt x="211169" y="0"/>
                    </a:cubicBezTo>
                    <a:cubicBezTo>
                      <a:pt x="270320" y="0"/>
                      <a:pt x="318707" y="12269"/>
                      <a:pt x="356140" y="36712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 94">
                <a:extLst>
                  <a:ext uri="{FF2B5EF4-FFF2-40B4-BE49-F238E27FC236}">
                    <a16:creationId xmlns:a16="http://schemas.microsoft.com/office/drawing/2014/main" id="{347947A7-F370-4E44-61B8-8C6BBB48C01C}"/>
                  </a:ext>
                </a:extLst>
              </p:cNvPr>
              <p:cNvSpPr/>
              <p:nvPr/>
            </p:nvSpPr>
            <p:spPr>
              <a:xfrm>
                <a:off x="5980557" y="2727793"/>
                <a:ext cx="432244" cy="659856"/>
              </a:xfrm>
              <a:custGeom>
                <a:avLst/>
                <a:gdLst>
                  <a:gd name="connsiteX0" fmla="*/ 282035 w 432244"/>
                  <a:gd name="connsiteY0" fmla="*/ 136765 h 659856"/>
                  <a:gd name="connsiteX1" fmla="*/ 218504 w 432244"/>
                  <a:gd name="connsiteY1" fmla="*/ 109184 h 659856"/>
                  <a:gd name="connsiteX2" fmla="*/ 141446 w 432244"/>
                  <a:gd name="connsiteY2" fmla="*/ 153123 h 659856"/>
                  <a:gd name="connsiteX3" fmla="*/ 127540 w 432244"/>
                  <a:gd name="connsiteY3" fmla="*/ 233680 h 659856"/>
                  <a:gd name="connsiteX4" fmla="*/ 6953 w 432244"/>
                  <a:gd name="connsiteY4" fmla="*/ 233680 h 659856"/>
                  <a:gd name="connsiteX5" fmla="*/ 36100 w 432244"/>
                  <a:gd name="connsiteY5" fmla="*/ 98246 h 659856"/>
                  <a:gd name="connsiteX6" fmla="*/ 212407 w 432244"/>
                  <a:gd name="connsiteY6" fmla="*/ 0 h 659856"/>
                  <a:gd name="connsiteX7" fmla="*/ 371760 w 432244"/>
                  <a:gd name="connsiteY7" fmla="*/ 57730 h 659856"/>
                  <a:gd name="connsiteX8" fmla="*/ 431006 w 432244"/>
                  <a:gd name="connsiteY8" fmla="*/ 210568 h 659856"/>
                  <a:gd name="connsiteX9" fmla="*/ 389191 w 432244"/>
                  <a:gd name="connsiteY9" fmla="*/ 340105 h 659856"/>
                  <a:gd name="connsiteX10" fmla="*/ 299085 w 432244"/>
                  <a:gd name="connsiteY10" fmla="*/ 423895 h 659856"/>
                  <a:gd name="connsiteX11" fmla="*/ 249460 w 432244"/>
                  <a:gd name="connsiteY11" fmla="*/ 460606 h 659856"/>
                  <a:gd name="connsiteX12" fmla="*/ 185642 w 432244"/>
                  <a:gd name="connsiteY12" fmla="*/ 510443 h 659856"/>
                  <a:gd name="connsiteX13" fmla="*/ 156686 w 432244"/>
                  <a:gd name="connsiteY13" fmla="*/ 546203 h 659856"/>
                  <a:gd name="connsiteX14" fmla="*/ 432245 w 432244"/>
                  <a:gd name="connsiteY14" fmla="*/ 546203 h 659856"/>
                  <a:gd name="connsiteX15" fmla="*/ 432245 w 432244"/>
                  <a:gd name="connsiteY15" fmla="*/ 659857 h 659856"/>
                  <a:gd name="connsiteX16" fmla="*/ 0 w 432244"/>
                  <a:gd name="connsiteY16" fmla="*/ 659857 h 659856"/>
                  <a:gd name="connsiteX17" fmla="*/ 29146 w 432244"/>
                  <a:gd name="connsiteY17" fmla="*/ 530796 h 659856"/>
                  <a:gd name="connsiteX18" fmla="*/ 154495 w 432244"/>
                  <a:gd name="connsiteY18" fmla="*/ 391748 h 659856"/>
                  <a:gd name="connsiteX19" fmla="*/ 265462 w 432244"/>
                  <a:gd name="connsiteY19" fmla="*/ 300255 h 659856"/>
                  <a:gd name="connsiteX20" fmla="*/ 304229 w 432244"/>
                  <a:gd name="connsiteY20" fmla="*/ 206098 h 659856"/>
                  <a:gd name="connsiteX21" fmla="*/ 282035 w 432244"/>
                  <a:gd name="connsiteY21" fmla="*/ 136765 h 65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32244" h="659856">
                    <a:moveTo>
                      <a:pt x="282035" y="136765"/>
                    </a:moveTo>
                    <a:cubicBezTo>
                      <a:pt x="267271" y="118314"/>
                      <a:pt x="246031" y="109184"/>
                      <a:pt x="218504" y="109184"/>
                    </a:cubicBezTo>
                    <a:cubicBezTo>
                      <a:pt x="180784" y="109184"/>
                      <a:pt x="155067" y="123830"/>
                      <a:pt x="141446" y="153123"/>
                    </a:cubicBezTo>
                    <a:cubicBezTo>
                      <a:pt x="133635" y="170052"/>
                      <a:pt x="128968" y="196873"/>
                      <a:pt x="127540" y="233680"/>
                    </a:cubicBezTo>
                    <a:lnTo>
                      <a:pt x="6953" y="233680"/>
                    </a:lnTo>
                    <a:cubicBezTo>
                      <a:pt x="8954" y="177851"/>
                      <a:pt x="18669" y="132675"/>
                      <a:pt x="36100" y="98246"/>
                    </a:cubicBezTo>
                    <a:cubicBezTo>
                      <a:pt x="69152" y="32717"/>
                      <a:pt x="127921" y="0"/>
                      <a:pt x="212407" y="0"/>
                    </a:cubicBezTo>
                    <a:cubicBezTo>
                      <a:pt x="279178" y="0"/>
                      <a:pt x="332232" y="19212"/>
                      <a:pt x="371760" y="57730"/>
                    </a:cubicBezTo>
                    <a:cubicBezTo>
                      <a:pt x="411194" y="96249"/>
                      <a:pt x="431006" y="147132"/>
                      <a:pt x="431006" y="210568"/>
                    </a:cubicBezTo>
                    <a:cubicBezTo>
                      <a:pt x="431006" y="259168"/>
                      <a:pt x="417100" y="302347"/>
                      <a:pt x="389191" y="340105"/>
                    </a:cubicBezTo>
                    <a:cubicBezTo>
                      <a:pt x="370904" y="365213"/>
                      <a:pt x="340900" y="393080"/>
                      <a:pt x="299085" y="423895"/>
                    </a:cubicBezTo>
                    <a:lnTo>
                      <a:pt x="249460" y="460606"/>
                    </a:lnTo>
                    <a:cubicBezTo>
                      <a:pt x="218408" y="483527"/>
                      <a:pt x="197168" y="500171"/>
                      <a:pt x="185642" y="510443"/>
                    </a:cubicBezTo>
                    <a:cubicBezTo>
                      <a:pt x="174212" y="520714"/>
                      <a:pt x="164497" y="532603"/>
                      <a:pt x="156686" y="546203"/>
                    </a:cubicBezTo>
                    <a:lnTo>
                      <a:pt x="432245" y="546203"/>
                    </a:lnTo>
                    <a:lnTo>
                      <a:pt x="432245" y="659857"/>
                    </a:lnTo>
                    <a:lnTo>
                      <a:pt x="0" y="659857"/>
                    </a:lnTo>
                    <a:cubicBezTo>
                      <a:pt x="1143" y="612779"/>
                      <a:pt x="10858" y="569695"/>
                      <a:pt x="29146" y="530796"/>
                    </a:cubicBezTo>
                    <a:cubicBezTo>
                      <a:pt x="46863" y="487046"/>
                      <a:pt x="88678" y="440634"/>
                      <a:pt x="154495" y="391748"/>
                    </a:cubicBezTo>
                    <a:cubicBezTo>
                      <a:pt x="211645" y="349140"/>
                      <a:pt x="248698" y="318706"/>
                      <a:pt x="265462" y="300255"/>
                    </a:cubicBezTo>
                    <a:cubicBezTo>
                      <a:pt x="291275" y="271532"/>
                      <a:pt x="304229" y="240147"/>
                      <a:pt x="304229" y="206098"/>
                    </a:cubicBezTo>
                    <a:cubicBezTo>
                      <a:pt x="304229" y="178327"/>
                      <a:pt x="296799" y="155216"/>
                      <a:pt x="282035" y="136765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 95">
                <a:extLst>
                  <a:ext uri="{FF2B5EF4-FFF2-40B4-BE49-F238E27FC236}">
                    <a16:creationId xmlns:a16="http://schemas.microsoft.com/office/drawing/2014/main" id="{E956DCE5-FB13-178F-ADD5-3214F9E8C574}"/>
                  </a:ext>
                </a:extLst>
              </p:cNvPr>
              <p:cNvSpPr/>
              <p:nvPr/>
            </p:nvSpPr>
            <p:spPr>
              <a:xfrm>
                <a:off x="6476237" y="2726462"/>
                <a:ext cx="435387" cy="677451"/>
              </a:xfrm>
              <a:custGeom>
                <a:avLst/>
                <a:gdLst>
                  <a:gd name="connsiteX0" fmla="*/ 217742 w 435387"/>
                  <a:gd name="connsiteY0" fmla="*/ 677452 h 677451"/>
                  <a:gd name="connsiteX1" fmla="*/ 48578 w 435387"/>
                  <a:gd name="connsiteY1" fmla="*/ 589572 h 677451"/>
                  <a:gd name="connsiteX2" fmla="*/ 0 w 435387"/>
                  <a:gd name="connsiteY2" fmla="*/ 339154 h 677451"/>
                  <a:gd name="connsiteX3" fmla="*/ 48578 w 435387"/>
                  <a:gd name="connsiteY3" fmla="*/ 88260 h 677451"/>
                  <a:gd name="connsiteX4" fmla="*/ 217742 w 435387"/>
                  <a:gd name="connsiteY4" fmla="*/ 0 h 677451"/>
                  <a:gd name="connsiteX5" fmla="*/ 387096 w 435387"/>
                  <a:gd name="connsiteY5" fmla="*/ 88260 h 677451"/>
                  <a:gd name="connsiteX6" fmla="*/ 435388 w 435387"/>
                  <a:gd name="connsiteY6" fmla="*/ 339154 h 677451"/>
                  <a:gd name="connsiteX7" fmla="*/ 386811 w 435387"/>
                  <a:gd name="connsiteY7" fmla="*/ 589572 h 677451"/>
                  <a:gd name="connsiteX8" fmla="*/ 217647 w 435387"/>
                  <a:gd name="connsiteY8" fmla="*/ 677452 h 677451"/>
                  <a:gd name="connsiteX9" fmla="*/ 290417 w 435387"/>
                  <a:gd name="connsiteY9" fmla="*/ 512155 h 677451"/>
                  <a:gd name="connsiteX10" fmla="*/ 307372 w 435387"/>
                  <a:gd name="connsiteY10" fmla="*/ 339154 h 677451"/>
                  <a:gd name="connsiteX11" fmla="*/ 290132 w 435387"/>
                  <a:gd name="connsiteY11" fmla="*/ 163490 h 677451"/>
                  <a:gd name="connsiteX12" fmla="*/ 217647 w 435387"/>
                  <a:gd name="connsiteY12" fmla="*/ 106425 h 677451"/>
                  <a:gd name="connsiteX13" fmla="*/ 144495 w 435387"/>
                  <a:gd name="connsiteY13" fmla="*/ 163490 h 677451"/>
                  <a:gd name="connsiteX14" fmla="*/ 126682 w 435387"/>
                  <a:gd name="connsiteY14" fmla="*/ 339154 h 677451"/>
                  <a:gd name="connsiteX15" fmla="*/ 144495 w 435387"/>
                  <a:gd name="connsiteY15" fmla="*/ 512345 h 677451"/>
                  <a:gd name="connsiteX16" fmla="*/ 217647 w 435387"/>
                  <a:gd name="connsiteY16" fmla="*/ 572358 h 677451"/>
                  <a:gd name="connsiteX17" fmla="*/ 290322 w 435387"/>
                  <a:gd name="connsiteY17" fmla="*/ 512155 h 677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35387" h="677451">
                    <a:moveTo>
                      <a:pt x="217742" y="677452"/>
                    </a:moveTo>
                    <a:cubicBezTo>
                      <a:pt x="137351" y="677452"/>
                      <a:pt x="80963" y="648158"/>
                      <a:pt x="48578" y="589572"/>
                    </a:cubicBezTo>
                    <a:cubicBezTo>
                      <a:pt x="16193" y="530986"/>
                      <a:pt x="0" y="447576"/>
                      <a:pt x="0" y="339154"/>
                    </a:cubicBezTo>
                    <a:cubicBezTo>
                      <a:pt x="0" y="230731"/>
                      <a:pt x="16193" y="147132"/>
                      <a:pt x="48578" y="88260"/>
                    </a:cubicBezTo>
                    <a:cubicBezTo>
                      <a:pt x="80963" y="29388"/>
                      <a:pt x="137351" y="0"/>
                      <a:pt x="217742" y="0"/>
                    </a:cubicBezTo>
                    <a:cubicBezTo>
                      <a:pt x="298132" y="0"/>
                      <a:pt x="354616" y="29388"/>
                      <a:pt x="387096" y="88260"/>
                    </a:cubicBezTo>
                    <a:cubicBezTo>
                      <a:pt x="419291" y="147132"/>
                      <a:pt x="435388" y="230731"/>
                      <a:pt x="435388" y="339154"/>
                    </a:cubicBezTo>
                    <a:cubicBezTo>
                      <a:pt x="435388" y="447576"/>
                      <a:pt x="419195" y="530986"/>
                      <a:pt x="386811" y="589572"/>
                    </a:cubicBezTo>
                    <a:cubicBezTo>
                      <a:pt x="354425" y="648158"/>
                      <a:pt x="298038" y="677452"/>
                      <a:pt x="217647" y="677452"/>
                    </a:cubicBezTo>
                    <a:close/>
                    <a:moveTo>
                      <a:pt x="290417" y="512155"/>
                    </a:moveTo>
                    <a:cubicBezTo>
                      <a:pt x="301752" y="472305"/>
                      <a:pt x="307372" y="414669"/>
                      <a:pt x="307372" y="339154"/>
                    </a:cubicBezTo>
                    <a:cubicBezTo>
                      <a:pt x="307372" y="263638"/>
                      <a:pt x="301657" y="201438"/>
                      <a:pt x="290132" y="163490"/>
                    </a:cubicBezTo>
                    <a:cubicBezTo>
                      <a:pt x="278702" y="125447"/>
                      <a:pt x="254508" y="106425"/>
                      <a:pt x="217647" y="106425"/>
                    </a:cubicBezTo>
                    <a:cubicBezTo>
                      <a:pt x="180785" y="106425"/>
                      <a:pt x="156401" y="125447"/>
                      <a:pt x="144495" y="163490"/>
                    </a:cubicBezTo>
                    <a:cubicBezTo>
                      <a:pt x="132588" y="201533"/>
                      <a:pt x="126682" y="260119"/>
                      <a:pt x="126682" y="339154"/>
                    </a:cubicBezTo>
                    <a:cubicBezTo>
                      <a:pt x="126682" y="418188"/>
                      <a:pt x="132588" y="472400"/>
                      <a:pt x="144495" y="512345"/>
                    </a:cubicBezTo>
                    <a:cubicBezTo>
                      <a:pt x="156401" y="552385"/>
                      <a:pt x="180785" y="572358"/>
                      <a:pt x="217647" y="572358"/>
                    </a:cubicBezTo>
                    <a:cubicBezTo>
                      <a:pt x="254508" y="572358"/>
                      <a:pt x="278702" y="552290"/>
                      <a:pt x="290322" y="512155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 96">
                <a:extLst>
                  <a:ext uri="{FF2B5EF4-FFF2-40B4-BE49-F238E27FC236}">
                    <a16:creationId xmlns:a16="http://schemas.microsoft.com/office/drawing/2014/main" id="{BC47D311-53D1-223C-0B98-CD14AD987C76}"/>
                  </a:ext>
                </a:extLst>
              </p:cNvPr>
              <p:cNvSpPr/>
              <p:nvPr/>
            </p:nvSpPr>
            <p:spPr>
              <a:xfrm>
                <a:off x="6972204" y="2727793"/>
                <a:ext cx="432244" cy="659856"/>
              </a:xfrm>
              <a:custGeom>
                <a:avLst/>
                <a:gdLst>
                  <a:gd name="connsiteX0" fmla="*/ 282035 w 432244"/>
                  <a:gd name="connsiteY0" fmla="*/ 136765 h 659856"/>
                  <a:gd name="connsiteX1" fmla="*/ 218504 w 432244"/>
                  <a:gd name="connsiteY1" fmla="*/ 109184 h 659856"/>
                  <a:gd name="connsiteX2" fmla="*/ 141447 w 432244"/>
                  <a:gd name="connsiteY2" fmla="*/ 153123 h 659856"/>
                  <a:gd name="connsiteX3" fmla="*/ 127540 w 432244"/>
                  <a:gd name="connsiteY3" fmla="*/ 233680 h 659856"/>
                  <a:gd name="connsiteX4" fmla="*/ 6953 w 432244"/>
                  <a:gd name="connsiteY4" fmla="*/ 233680 h 659856"/>
                  <a:gd name="connsiteX5" fmla="*/ 36100 w 432244"/>
                  <a:gd name="connsiteY5" fmla="*/ 98246 h 659856"/>
                  <a:gd name="connsiteX6" fmla="*/ 212407 w 432244"/>
                  <a:gd name="connsiteY6" fmla="*/ 0 h 659856"/>
                  <a:gd name="connsiteX7" fmla="*/ 371761 w 432244"/>
                  <a:gd name="connsiteY7" fmla="*/ 57730 h 659856"/>
                  <a:gd name="connsiteX8" fmla="*/ 431006 w 432244"/>
                  <a:gd name="connsiteY8" fmla="*/ 210568 h 659856"/>
                  <a:gd name="connsiteX9" fmla="*/ 389191 w 432244"/>
                  <a:gd name="connsiteY9" fmla="*/ 340105 h 659856"/>
                  <a:gd name="connsiteX10" fmla="*/ 299085 w 432244"/>
                  <a:gd name="connsiteY10" fmla="*/ 423895 h 659856"/>
                  <a:gd name="connsiteX11" fmla="*/ 249460 w 432244"/>
                  <a:gd name="connsiteY11" fmla="*/ 460606 h 659856"/>
                  <a:gd name="connsiteX12" fmla="*/ 185642 w 432244"/>
                  <a:gd name="connsiteY12" fmla="*/ 510443 h 659856"/>
                  <a:gd name="connsiteX13" fmla="*/ 156686 w 432244"/>
                  <a:gd name="connsiteY13" fmla="*/ 546203 h 659856"/>
                  <a:gd name="connsiteX14" fmla="*/ 432245 w 432244"/>
                  <a:gd name="connsiteY14" fmla="*/ 546203 h 659856"/>
                  <a:gd name="connsiteX15" fmla="*/ 432245 w 432244"/>
                  <a:gd name="connsiteY15" fmla="*/ 659857 h 659856"/>
                  <a:gd name="connsiteX16" fmla="*/ 0 w 432244"/>
                  <a:gd name="connsiteY16" fmla="*/ 659857 h 659856"/>
                  <a:gd name="connsiteX17" fmla="*/ 29146 w 432244"/>
                  <a:gd name="connsiteY17" fmla="*/ 530796 h 659856"/>
                  <a:gd name="connsiteX18" fmla="*/ 154496 w 432244"/>
                  <a:gd name="connsiteY18" fmla="*/ 391748 h 659856"/>
                  <a:gd name="connsiteX19" fmla="*/ 265462 w 432244"/>
                  <a:gd name="connsiteY19" fmla="*/ 300255 h 659856"/>
                  <a:gd name="connsiteX20" fmla="*/ 304229 w 432244"/>
                  <a:gd name="connsiteY20" fmla="*/ 206098 h 659856"/>
                  <a:gd name="connsiteX21" fmla="*/ 282035 w 432244"/>
                  <a:gd name="connsiteY21" fmla="*/ 136765 h 65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32244" h="659856">
                    <a:moveTo>
                      <a:pt x="282035" y="136765"/>
                    </a:moveTo>
                    <a:cubicBezTo>
                      <a:pt x="267271" y="118314"/>
                      <a:pt x="246031" y="109184"/>
                      <a:pt x="218504" y="109184"/>
                    </a:cubicBezTo>
                    <a:cubicBezTo>
                      <a:pt x="180784" y="109184"/>
                      <a:pt x="155067" y="123830"/>
                      <a:pt x="141447" y="153123"/>
                    </a:cubicBezTo>
                    <a:cubicBezTo>
                      <a:pt x="133636" y="170052"/>
                      <a:pt x="128969" y="196873"/>
                      <a:pt x="127540" y="233680"/>
                    </a:cubicBezTo>
                    <a:lnTo>
                      <a:pt x="6953" y="233680"/>
                    </a:lnTo>
                    <a:cubicBezTo>
                      <a:pt x="8954" y="177851"/>
                      <a:pt x="18669" y="132675"/>
                      <a:pt x="36100" y="98246"/>
                    </a:cubicBezTo>
                    <a:cubicBezTo>
                      <a:pt x="69152" y="32717"/>
                      <a:pt x="127921" y="0"/>
                      <a:pt x="212407" y="0"/>
                    </a:cubicBezTo>
                    <a:cubicBezTo>
                      <a:pt x="279178" y="0"/>
                      <a:pt x="332232" y="19212"/>
                      <a:pt x="371761" y="57730"/>
                    </a:cubicBezTo>
                    <a:cubicBezTo>
                      <a:pt x="411194" y="96249"/>
                      <a:pt x="431006" y="147132"/>
                      <a:pt x="431006" y="210568"/>
                    </a:cubicBezTo>
                    <a:cubicBezTo>
                      <a:pt x="431006" y="259168"/>
                      <a:pt x="417100" y="302347"/>
                      <a:pt x="389191" y="340105"/>
                    </a:cubicBezTo>
                    <a:cubicBezTo>
                      <a:pt x="370904" y="365213"/>
                      <a:pt x="340900" y="393080"/>
                      <a:pt x="299085" y="423895"/>
                    </a:cubicBezTo>
                    <a:lnTo>
                      <a:pt x="249460" y="460606"/>
                    </a:lnTo>
                    <a:cubicBezTo>
                      <a:pt x="218408" y="483527"/>
                      <a:pt x="197168" y="500171"/>
                      <a:pt x="185642" y="510443"/>
                    </a:cubicBezTo>
                    <a:cubicBezTo>
                      <a:pt x="174213" y="520714"/>
                      <a:pt x="164497" y="532603"/>
                      <a:pt x="156686" y="546203"/>
                    </a:cubicBezTo>
                    <a:lnTo>
                      <a:pt x="432245" y="546203"/>
                    </a:lnTo>
                    <a:lnTo>
                      <a:pt x="432245" y="659857"/>
                    </a:lnTo>
                    <a:lnTo>
                      <a:pt x="0" y="659857"/>
                    </a:lnTo>
                    <a:cubicBezTo>
                      <a:pt x="1143" y="612779"/>
                      <a:pt x="10859" y="569695"/>
                      <a:pt x="29146" y="530796"/>
                    </a:cubicBezTo>
                    <a:cubicBezTo>
                      <a:pt x="46863" y="487046"/>
                      <a:pt x="88678" y="440634"/>
                      <a:pt x="154496" y="391748"/>
                    </a:cubicBezTo>
                    <a:cubicBezTo>
                      <a:pt x="211646" y="349140"/>
                      <a:pt x="248698" y="318706"/>
                      <a:pt x="265462" y="300255"/>
                    </a:cubicBezTo>
                    <a:cubicBezTo>
                      <a:pt x="291275" y="271532"/>
                      <a:pt x="304229" y="240147"/>
                      <a:pt x="304229" y="206098"/>
                    </a:cubicBezTo>
                    <a:cubicBezTo>
                      <a:pt x="304229" y="178327"/>
                      <a:pt x="296799" y="155216"/>
                      <a:pt x="282035" y="136765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 97">
                <a:extLst>
                  <a:ext uri="{FF2B5EF4-FFF2-40B4-BE49-F238E27FC236}">
                    <a16:creationId xmlns:a16="http://schemas.microsoft.com/office/drawing/2014/main" id="{7CD6E5BB-2310-295B-A78C-F1AD87E7E3F0}"/>
                  </a:ext>
                </a:extLst>
              </p:cNvPr>
              <p:cNvSpPr/>
              <p:nvPr/>
            </p:nvSpPr>
            <p:spPr>
              <a:xfrm>
                <a:off x="7463599" y="2739682"/>
                <a:ext cx="436625" cy="665182"/>
              </a:xfrm>
              <a:custGeom>
                <a:avLst/>
                <a:gdLst>
                  <a:gd name="connsiteX0" fmla="*/ 214217 w 436625"/>
                  <a:gd name="connsiteY0" fmla="*/ 321939 h 665182"/>
                  <a:gd name="connsiteX1" fmla="*/ 175070 w 436625"/>
                  <a:gd name="connsiteY1" fmla="*/ 327836 h 665182"/>
                  <a:gd name="connsiteX2" fmla="*/ 131064 w 436625"/>
                  <a:gd name="connsiteY2" fmla="*/ 368162 h 665182"/>
                  <a:gd name="connsiteX3" fmla="*/ 19621 w 436625"/>
                  <a:gd name="connsiteY3" fmla="*/ 362740 h 665182"/>
                  <a:gd name="connsiteX4" fmla="*/ 64008 w 436625"/>
                  <a:gd name="connsiteY4" fmla="*/ 0 h 665182"/>
                  <a:gd name="connsiteX5" fmla="*/ 411861 w 436625"/>
                  <a:gd name="connsiteY5" fmla="*/ 0 h 665182"/>
                  <a:gd name="connsiteX6" fmla="*/ 411861 w 436625"/>
                  <a:gd name="connsiteY6" fmla="*/ 109564 h 665182"/>
                  <a:gd name="connsiteX7" fmla="*/ 153733 w 436625"/>
                  <a:gd name="connsiteY7" fmla="*/ 109564 h 665182"/>
                  <a:gd name="connsiteX8" fmla="*/ 131064 w 436625"/>
                  <a:gd name="connsiteY8" fmla="*/ 253081 h 665182"/>
                  <a:gd name="connsiteX9" fmla="*/ 175926 w 436625"/>
                  <a:gd name="connsiteY9" fmla="*/ 227307 h 665182"/>
                  <a:gd name="connsiteX10" fmla="*/ 241649 w 436625"/>
                  <a:gd name="connsiteY10" fmla="*/ 216940 h 665182"/>
                  <a:gd name="connsiteX11" fmla="*/ 378333 w 436625"/>
                  <a:gd name="connsiteY11" fmla="*/ 271723 h 665182"/>
                  <a:gd name="connsiteX12" fmla="*/ 436626 w 436625"/>
                  <a:gd name="connsiteY12" fmla="*/ 431123 h 665182"/>
                  <a:gd name="connsiteX13" fmla="*/ 380429 w 436625"/>
                  <a:gd name="connsiteY13" fmla="*/ 593662 h 665182"/>
                  <a:gd name="connsiteX14" fmla="*/ 212407 w 436625"/>
                  <a:gd name="connsiteY14" fmla="*/ 665183 h 665182"/>
                  <a:gd name="connsiteX15" fmla="*/ 64389 w 436625"/>
                  <a:gd name="connsiteY15" fmla="*/ 614871 h 665182"/>
                  <a:gd name="connsiteX16" fmla="*/ 0 w 436625"/>
                  <a:gd name="connsiteY16" fmla="*/ 472209 h 665182"/>
                  <a:gd name="connsiteX17" fmla="*/ 123634 w 436625"/>
                  <a:gd name="connsiteY17" fmla="*/ 472209 h 665182"/>
                  <a:gd name="connsiteX18" fmla="*/ 151924 w 436625"/>
                  <a:gd name="connsiteY18" fmla="*/ 537168 h 665182"/>
                  <a:gd name="connsiteX19" fmla="*/ 212884 w 436625"/>
                  <a:gd name="connsiteY19" fmla="*/ 559994 h 665182"/>
                  <a:gd name="connsiteX20" fmla="*/ 283178 w 436625"/>
                  <a:gd name="connsiteY20" fmla="*/ 526231 h 665182"/>
                  <a:gd name="connsiteX21" fmla="*/ 307371 w 436625"/>
                  <a:gd name="connsiteY21" fmla="*/ 441299 h 665182"/>
                  <a:gd name="connsiteX22" fmla="*/ 284702 w 436625"/>
                  <a:gd name="connsiteY22" fmla="*/ 356368 h 665182"/>
                  <a:gd name="connsiteX23" fmla="*/ 214217 w 436625"/>
                  <a:gd name="connsiteY23" fmla="*/ 321749 h 665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36625" h="665182">
                    <a:moveTo>
                      <a:pt x="214217" y="321939"/>
                    </a:moveTo>
                    <a:cubicBezTo>
                      <a:pt x="199168" y="321939"/>
                      <a:pt x="186023" y="323937"/>
                      <a:pt x="175070" y="327836"/>
                    </a:cubicBezTo>
                    <a:cubicBezTo>
                      <a:pt x="155638" y="335064"/>
                      <a:pt x="140970" y="348474"/>
                      <a:pt x="131064" y="368162"/>
                    </a:cubicBezTo>
                    <a:lnTo>
                      <a:pt x="19621" y="362740"/>
                    </a:lnTo>
                    <a:lnTo>
                      <a:pt x="64008" y="0"/>
                    </a:lnTo>
                    <a:lnTo>
                      <a:pt x="411861" y="0"/>
                    </a:lnTo>
                    <a:lnTo>
                      <a:pt x="411861" y="109564"/>
                    </a:lnTo>
                    <a:lnTo>
                      <a:pt x="153733" y="109564"/>
                    </a:lnTo>
                    <a:lnTo>
                      <a:pt x="131064" y="253081"/>
                    </a:lnTo>
                    <a:cubicBezTo>
                      <a:pt x="150209" y="240052"/>
                      <a:pt x="165163" y="231492"/>
                      <a:pt x="175926" y="227307"/>
                    </a:cubicBezTo>
                    <a:cubicBezTo>
                      <a:pt x="193929" y="220364"/>
                      <a:pt x="215836" y="216940"/>
                      <a:pt x="241649" y="216940"/>
                    </a:cubicBezTo>
                    <a:cubicBezTo>
                      <a:pt x="293846" y="216940"/>
                      <a:pt x="339471" y="235201"/>
                      <a:pt x="378333" y="271723"/>
                    </a:cubicBezTo>
                    <a:cubicBezTo>
                      <a:pt x="417195" y="308244"/>
                      <a:pt x="436626" y="361409"/>
                      <a:pt x="436626" y="431123"/>
                    </a:cubicBezTo>
                    <a:cubicBezTo>
                      <a:pt x="436626" y="491802"/>
                      <a:pt x="417957" y="546013"/>
                      <a:pt x="380429" y="593662"/>
                    </a:cubicBezTo>
                    <a:cubicBezTo>
                      <a:pt x="342995" y="641406"/>
                      <a:pt x="286988" y="665183"/>
                      <a:pt x="212407" y="665183"/>
                    </a:cubicBezTo>
                    <a:cubicBezTo>
                      <a:pt x="152305" y="665183"/>
                      <a:pt x="102965" y="648444"/>
                      <a:pt x="64389" y="614871"/>
                    </a:cubicBezTo>
                    <a:cubicBezTo>
                      <a:pt x="25812" y="581393"/>
                      <a:pt x="4286" y="533839"/>
                      <a:pt x="0" y="472209"/>
                    </a:cubicBezTo>
                    <a:lnTo>
                      <a:pt x="123634" y="472209"/>
                    </a:lnTo>
                    <a:cubicBezTo>
                      <a:pt x="128588" y="500266"/>
                      <a:pt x="138017" y="521951"/>
                      <a:pt x="151924" y="537168"/>
                    </a:cubicBezTo>
                    <a:cubicBezTo>
                      <a:pt x="165830" y="552385"/>
                      <a:pt x="186118" y="559994"/>
                      <a:pt x="212884" y="559994"/>
                    </a:cubicBezTo>
                    <a:cubicBezTo>
                      <a:pt x="243649" y="559994"/>
                      <a:pt x="267081" y="548771"/>
                      <a:pt x="283178" y="526231"/>
                    </a:cubicBezTo>
                    <a:cubicBezTo>
                      <a:pt x="299275" y="503785"/>
                      <a:pt x="307371" y="475443"/>
                      <a:pt x="307371" y="441299"/>
                    </a:cubicBezTo>
                    <a:cubicBezTo>
                      <a:pt x="307371" y="407156"/>
                      <a:pt x="299847" y="379479"/>
                      <a:pt x="284702" y="356368"/>
                    </a:cubicBezTo>
                    <a:cubicBezTo>
                      <a:pt x="269653" y="333257"/>
                      <a:pt x="246126" y="321749"/>
                      <a:pt x="214217" y="321749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 98">
                <a:extLst>
                  <a:ext uri="{FF2B5EF4-FFF2-40B4-BE49-F238E27FC236}">
                    <a16:creationId xmlns:a16="http://schemas.microsoft.com/office/drawing/2014/main" id="{32EB964E-C33A-247B-45BD-1086562D41FF}"/>
                  </a:ext>
                </a:extLst>
              </p:cNvPr>
              <p:cNvSpPr/>
              <p:nvPr/>
            </p:nvSpPr>
            <p:spPr>
              <a:xfrm>
                <a:off x="3526821" y="3570066"/>
                <a:ext cx="154114" cy="203720"/>
              </a:xfrm>
              <a:custGeom>
                <a:avLst/>
                <a:gdLst>
                  <a:gd name="connsiteX0" fmla="*/ 148685 w 154114"/>
                  <a:gd name="connsiteY0" fmla="*/ 61725 h 203720"/>
                  <a:gd name="connsiteX1" fmla="*/ 124111 w 154114"/>
                  <a:gd name="connsiteY1" fmla="*/ 61725 h 203720"/>
                  <a:gd name="connsiteX2" fmla="*/ 110490 w 154114"/>
                  <a:gd name="connsiteY2" fmla="*/ 32717 h 203720"/>
                  <a:gd name="connsiteX3" fmla="*/ 76105 w 154114"/>
                  <a:gd name="connsiteY3" fmla="*/ 22350 h 203720"/>
                  <a:gd name="connsiteX4" fmla="*/ 43434 w 154114"/>
                  <a:gd name="connsiteY4" fmla="*/ 31100 h 203720"/>
                  <a:gd name="connsiteX5" fmla="*/ 31813 w 154114"/>
                  <a:gd name="connsiteY5" fmla="*/ 56304 h 203720"/>
                  <a:gd name="connsiteX6" fmla="*/ 54769 w 154114"/>
                  <a:gd name="connsiteY6" fmla="*/ 80841 h 203720"/>
                  <a:gd name="connsiteX7" fmla="*/ 109061 w 154114"/>
                  <a:gd name="connsiteY7" fmla="*/ 93206 h 203720"/>
                  <a:gd name="connsiteX8" fmla="*/ 154115 w 154114"/>
                  <a:gd name="connsiteY8" fmla="*/ 145800 h 203720"/>
                  <a:gd name="connsiteX9" fmla="*/ 132778 w 154114"/>
                  <a:gd name="connsiteY9" fmla="*/ 189074 h 203720"/>
                  <a:gd name="connsiteX10" fmla="*/ 78010 w 154114"/>
                  <a:gd name="connsiteY10" fmla="*/ 203721 h 203720"/>
                  <a:gd name="connsiteX11" fmla="*/ 20098 w 154114"/>
                  <a:gd name="connsiteY11" fmla="*/ 186601 h 203720"/>
                  <a:gd name="connsiteX12" fmla="*/ 0 w 154114"/>
                  <a:gd name="connsiteY12" fmla="*/ 136099 h 203720"/>
                  <a:gd name="connsiteX13" fmla="*/ 24575 w 154114"/>
                  <a:gd name="connsiteY13" fmla="*/ 136099 h 203720"/>
                  <a:gd name="connsiteX14" fmla="*/ 24575 w 154114"/>
                  <a:gd name="connsiteY14" fmla="*/ 136670 h 203720"/>
                  <a:gd name="connsiteX15" fmla="*/ 39052 w 154114"/>
                  <a:gd name="connsiteY15" fmla="*/ 169577 h 203720"/>
                  <a:gd name="connsiteX16" fmla="*/ 78105 w 154114"/>
                  <a:gd name="connsiteY16" fmla="*/ 181465 h 203720"/>
                  <a:gd name="connsiteX17" fmla="*/ 114300 w 154114"/>
                  <a:gd name="connsiteY17" fmla="*/ 173762 h 203720"/>
                  <a:gd name="connsiteX18" fmla="*/ 128873 w 154114"/>
                  <a:gd name="connsiteY18" fmla="*/ 148558 h 203720"/>
                  <a:gd name="connsiteX19" fmla="*/ 123920 w 154114"/>
                  <a:gd name="connsiteY19" fmla="*/ 130868 h 203720"/>
                  <a:gd name="connsiteX20" fmla="*/ 109252 w 154114"/>
                  <a:gd name="connsiteY20" fmla="*/ 120882 h 203720"/>
                  <a:gd name="connsiteX21" fmla="*/ 79534 w 154114"/>
                  <a:gd name="connsiteY21" fmla="*/ 112607 h 203720"/>
                  <a:gd name="connsiteX22" fmla="*/ 46863 w 154114"/>
                  <a:gd name="connsiteY22" fmla="*/ 105094 h 203720"/>
                  <a:gd name="connsiteX23" fmla="*/ 16478 w 154114"/>
                  <a:gd name="connsiteY23" fmla="*/ 88545 h 203720"/>
                  <a:gd name="connsiteX24" fmla="*/ 6667 w 154114"/>
                  <a:gd name="connsiteY24" fmla="*/ 59823 h 203720"/>
                  <a:gd name="connsiteX25" fmla="*/ 14668 w 154114"/>
                  <a:gd name="connsiteY25" fmla="*/ 28532 h 203720"/>
                  <a:gd name="connsiteX26" fmla="*/ 37624 w 154114"/>
                  <a:gd name="connsiteY26" fmla="*/ 7514 h 203720"/>
                  <a:gd name="connsiteX27" fmla="*/ 73438 w 154114"/>
                  <a:gd name="connsiteY27" fmla="*/ 0 h 203720"/>
                  <a:gd name="connsiteX28" fmla="*/ 149066 w 154114"/>
                  <a:gd name="connsiteY28" fmla="*/ 61725 h 203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4114" h="203720">
                    <a:moveTo>
                      <a:pt x="148685" y="61725"/>
                    </a:moveTo>
                    <a:lnTo>
                      <a:pt x="124111" y="61725"/>
                    </a:lnTo>
                    <a:cubicBezTo>
                      <a:pt x="123539" y="49361"/>
                      <a:pt x="119063" y="39660"/>
                      <a:pt x="110490" y="32717"/>
                    </a:cubicBezTo>
                    <a:cubicBezTo>
                      <a:pt x="101917" y="25774"/>
                      <a:pt x="90488" y="22350"/>
                      <a:pt x="76105" y="22350"/>
                    </a:cubicBezTo>
                    <a:cubicBezTo>
                      <a:pt x="61722" y="22350"/>
                      <a:pt x="51149" y="25299"/>
                      <a:pt x="43434" y="31100"/>
                    </a:cubicBezTo>
                    <a:cubicBezTo>
                      <a:pt x="35719" y="36902"/>
                      <a:pt x="31813" y="45366"/>
                      <a:pt x="31813" y="56304"/>
                    </a:cubicBezTo>
                    <a:cubicBezTo>
                      <a:pt x="31813" y="69238"/>
                      <a:pt x="39433" y="77418"/>
                      <a:pt x="54769" y="80841"/>
                    </a:cubicBezTo>
                    <a:lnTo>
                      <a:pt x="109061" y="93206"/>
                    </a:lnTo>
                    <a:cubicBezTo>
                      <a:pt x="139160" y="100053"/>
                      <a:pt x="154115" y="117553"/>
                      <a:pt x="154115" y="145800"/>
                    </a:cubicBezTo>
                    <a:cubicBezTo>
                      <a:pt x="154115" y="164822"/>
                      <a:pt x="146971" y="179278"/>
                      <a:pt x="132778" y="189074"/>
                    </a:cubicBezTo>
                    <a:cubicBezTo>
                      <a:pt x="118586" y="198870"/>
                      <a:pt x="100298" y="203721"/>
                      <a:pt x="78010" y="203721"/>
                    </a:cubicBezTo>
                    <a:cubicBezTo>
                      <a:pt x="52768" y="203721"/>
                      <a:pt x="33528" y="198014"/>
                      <a:pt x="20098" y="186601"/>
                    </a:cubicBezTo>
                    <a:cubicBezTo>
                      <a:pt x="6667" y="175188"/>
                      <a:pt x="0" y="158354"/>
                      <a:pt x="0" y="136099"/>
                    </a:cubicBezTo>
                    <a:lnTo>
                      <a:pt x="24575" y="136099"/>
                    </a:lnTo>
                    <a:lnTo>
                      <a:pt x="24575" y="136670"/>
                    </a:lnTo>
                    <a:cubicBezTo>
                      <a:pt x="24575" y="150650"/>
                      <a:pt x="29432" y="161683"/>
                      <a:pt x="39052" y="169577"/>
                    </a:cubicBezTo>
                    <a:cubicBezTo>
                      <a:pt x="48673" y="177471"/>
                      <a:pt x="61722" y="181465"/>
                      <a:pt x="78105" y="181465"/>
                    </a:cubicBezTo>
                    <a:cubicBezTo>
                      <a:pt x="92488" y="181465"/>
                      <a:pt x="104584" y="178897"/>
                      <a:pt x="114300" y="173762"/>
                    </a:cubicBezTo>
                    <a:cubicBezTo>
                      <a:pt x="124015" y="168626"/>
                      <a:pt x="128873" y="160256"/>
                      <a:pt x="128873" y="148558"/>
                    </a:cubicBezTo>
                    <a:cubicBezTo>
                      <a:pt x="128873" y="141045"/>
                      <a:pt x="127254" y="135148"/>
                      <a:pt x="123920" y="130868"/>
                    </a:cubicBezTo>
                    <a:cubicBezTo>
                      <a:pt x="120586" y="126588"/>
                      <a:pt x="115729" y="123355"/>
                      <a:pt x="109252" y="120882"/>
                    </a:cubicBezTo>
                    <a:cubicBezTo>
                      <a:pt x="102775" y="118504"/>
                      <a:pt x="92869" y="115746"/>
                      <a:pt x="79534" y="112607"/>
                    </a:cubicBezTo>
                    <a:lnTo>
                      <a:pt x="46863" y="105094"/>
                    </a:lnTo>
                    <a:cubicBezTo>
                      <a:pt x="33147" y="102050"/>
                      <a:pt x="23050" y="96534"/>
                      <a:pt x="16478" y="88545"/>
                    </a:cubicBezTo>
                    <a:cubicBezTo>
                      <a:pt x="9906" y="80556"/>
                      <a:pt x="6667" y="70950"/>
                      <a:pt x="6667" y="59823"/>
                    </a:cubicBezTo>
                    <a:cubicBezTo>
                      <a:pt x="6667" y="47934"/>
                      <a:pt x="9334" y="37567"/>
                      <a:pt x="14668" y="28532"/>
                    </a:cubicBezTo>
                    <a:cubicBezTo>
                      <a:pt x="20002" y="19592"/>
                      <a:pt x="27622" y="12554"/>
                      <a:pt x="37624" y="7514"/>
                    </a:cubicBezTo>
                    <a:cubicBezTo>
                      <a:pt x="47625" y="2473"/>
                      <a:pt x="59531" y="0"/>
                      <a:pt x="73438" y="0"/>
                    </a:cubicBezTo>
                    <a:cubicBezTo>
                      <a:pt x="122206" y="0"/>
                      <a:pt x="147447" y="20543"/>
                      <a:pt x="149066" y="61725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 99">
                <a:extLst>
                  <a:ext uri="{FF2B5EF4-FFF2-40B4-BE49-F238E27FC236}">
                    <a16:creationId xmlns:a16="http://schemas.microsoft.com/office/drawing/2014/main" id="{02156C4E-3322-14D5-1DA6-658A15AA00CA}"/>
                  </a:ext>
                </a:extLst>
              </p:cNvPr>
              <p:cNvSpPr/>
              <p:nvPr/>
            </p:nvSpPr>
            <p:spPr>
              <a:xfrm>
                <a:off x="3718464" y="3575202"/>
                <a:ext cx="23717" cy="193543"/>
              </a:xfrm>
              <a:custGeom>
                <a:avLst/>
                <a:gdLst>
                  <a:gd name="connsiteX0" fmla="*/ 0 w 23717"/>
                  <a:gd name="connsiteY0" fmla="*/ 26915 h 193543"/>
                  <a:gd name="connsiteX1" fmla="*/ 0 w 23717"/>
                  <a:gd name="connsiteY1" fmla="*/ 0 h 193543"/>
                  <a:gd name="connsiteX2" fmla="*/ 23717 w 23717"/>
                  <a:gd name="connsiteY2" fmla="*/ 0 h 193543"/>
                  <a:gd name="connsiteX3" fmla="*/ 23717 w 23717"/>
                  <a:gd name="connsiteY3" fmla="*/ 26915 h 193543"/>
                  <a:gd name="connsiteX4" fmla="*/ 0 w 23717"/>
                  <a:gd name="connsiteY4" fmla="*/ 26915 h 193543"/>
                  <a:gd name="connsiteX5" fmla="*/ 0 w 23717"/>
                  <a:gd name="connsiteY5" fmla="*/ 193544 h 193543"/>
                  <a:gd name="connsiteX6" fmla="*/ 0 w 23717"/>
                  <a:gd name="connsiteY6" fmla="*/ 52499 h 193543"/>
                  <a:gd name="connsiteX7" fmla="*/ 23717 w 23717"/>
                  <a:gd name="connsiteY7" fmla="*/ 52499 h 193543"/>
                  <a:gd name="connsiteX8" fmla="*/ 23717 w 23717"/>
                  <a:gd name="connsiteY8" fmla="*/ 193544 h 193543"/>
                  <a:gd name="connsiteX9" fmla="*/ 0 w 23717"/>
                  <a:gd name="connsiteY9" fmla="*/ 193544 h 193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717" h="193543">
                    <a:moveTo>
                      <a:pt x="0" y="26915"/>
                    </a:moveTo>
                    <a:lnTo>
                      <a:pt x="0" y="0"/>
                    </a:lnTo>
                    <a:lnTo>
                      <a:pt x="23717" y="0"/>
                    </a:lnTo>
                    <a:lnTo>
                      <a:pt x="23717" y="26915"/>
                    </a:lnTo>
                    <a:lnTo>
                      <a:pt x="0" y="26915"/>
                    </a:lnTo>
                    <a:close/>
                    <a:moveTo>
                      <a:pt x="0" y="193544"/>
                    </a:moveTo>
                    <a:lnTo>
                      <a:pt x="0" y="52499"/>
                    </a:lnTo>
                    <a:lnTo>
                      <a:pt x="23717" y="52499"/>
                    </a:lnTo>
                    <a:lnTo>
                      <a:pt x="23717" y="193544"/>
                    </a:lnTo>
                    <a:lnTo>
                      <a:pt x="0" y="193544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 100">
                <a:extLst>
                  <a:ext uri="{FF2B5EF4-FFF2-40B4-BE49-F238E27FC236}">
                    <a16:creationId xmlns:a16="http://schemas.microsoft.com/office/drawing/2014/main" id="{BC3D00B0-7FDF-FD55-BAAB-4AA706D70098}"/>
                  </a:ext>
                </a:extLst>
              </p:cNvPr>
              <p:cNvSpPr/>
              <p:nvPr/>
            </p:nvSpPr>
            <p:spPr>
              <a:xfrm>
                <a:off x="3784758" y="3623707"/>
                <a:ext cx="189928" cy="145229"/>
              </a:xfrm>
              <a:custGeom>
                <a:avLst/>
                <a:gdLst>
                  <a:gd name="connsiteX0" fmla="*/ 102965 w 189928"/>
                  <a:gd name="connsiteY0" fmla="*/ 22921 h 145229"/>
                  <a:gd name="connsiteX1" fmla="*/ 123730 w 189928"/>
                  <a:gd name="connsiteY1" fmla="*/ 4755 h 145229"/>
                  <a:gd name="connsiteX2" fmla="*/ 145066 w 189928"/>
                  <a:gd name="connsiteY2" fmla="*/ 0 h 145229"/>
                  <a:gd name="connsiteX3" fmla="*/ 177641 w 189928"/>
                  <a:gd name="connsiteY3" fmla="*/ 12554 h 145229"/>
                  <a:gd name="connsiteX4" fmla="*/ 189929 w 189928"/>
                  <a:gd name="connsiteY4" fmla="*/ 46413 h 145229"/>
                  <a:gd name="connsiteX5" fmla="*/ 189929 w 189928"/>
                  <a:gd name="connsiteY5" fmla="*/ 145134 h 145229"/>
                  <a:gd name="connsiteX6" fmla="*/ 166211 w 189928"/>
                  <a:gd name="connsiteY6" fmla="*/ 145134 h 145229"/>
                  <a:gd name="connsiteX7" fmla="*/ 166211 w 189928"/>
                  <a:gd name="connsiteY7" fmla="*/ 54592 h 145229"/>
                  <a:gd name="connsiteX8" fmla="*/ 160115 w 189928"/>
                  <a:gd name="connsiteY8" fmla="*/ 29674 h 145229"/>
                  <a:gd name="connsiteX9" fmla="*/ 140017 w 189928"/>
                  <a:gd name="connsiteY9" fmla="*/ 21494 h 145229"/>
                  <a:gd name="connsiteX10" fmla="*/ 123254 w 189928"/>
                  <a:gd name="connsiteY10" fmla="*/ 26725 h 145229"/>
                  <a:gd name="connsiteX11" fmla="*/ 111252 w 189928"/>
                  <a:gd name="connsiteY11" fmla="*/ 40706 h 145229"/>
                  <a:gd name="connsiteX12" fmla="*/ 106775 w 189928"/>
                  <a:gd name="connsiteY12" fmla="*/ 60013 h 145229"/>
                  <a:gd name="connsiteX13" fmla="*/ 106775 w 189928"/>
                  <a:gd name="connsiteY13" fmla="*/ 145229 h 145229"/>
                  <a:gd name="connsiteX14" fmla="*/ 83058 w 189928"/>
                  <a:gd name="connsiteY14" fmla="*/ 145229 h 145229"/>
                  <a:gd name="connsiteX15" fmla="*/ 83058 w 189928"/>
                  <a:gd name="connsiteY15" fmla="*/ 47649 h 145229"/>
                  <a:gd name="connsiteX16" fmla="*/ 77248 w 189928"/>
                  <a:gd name="connsiteY16" fmla="*/ 28532 h 145229"/>
                  <a:gd name="connsiteX17" fmla="*/ 60960 w 189928"/>
                  <a:gd name="connsiteY17" fmla="*/ 21494 h 145229"/>
                  <a:gd name="connsiteX18" fmla="*/ 34004 w 189928"/>
                  <a:gd name="connsiteY18" fmla="*/ 34049 h 145229"/>
                  <a:gd name="connsiteX19" fmla="*/ 23717 w 189928"/>
                  <a:gd name="connsiteY19" fmla="*/ 67051 h 145229"/>
                  <a:gd name="connsiteX20" fmla="*/ 23717 w 189928"/>
                  <a:gd name="connsiteY20" fmla="*/ 145229 h 145229"/>
                  <a:gd name="connsiteX21" fmla="*/ 0 w 189928"/>
                  <a:gd name="connsiteY21" fmla="*/ 145229 h 145229"/>
                  <a:gd name="connsiteX22" fmla="*/ 0 w 189928"/>
                  <a:gd name="connsiteY22" fmla="*/ 4185 h 145229"/>
                  <a:gd name="connsiteX23" fmla="*/ 22384 w 189928"/>
                  <a:gd name="connsiteY23" fmla="*/ 4185 h 145229"/>
                  <a:gd name="connsiteX24" fmla="*/ 22384 w 189928"/>
                  <a:gd name="connsiteY24" fmla="*/ 24157 h 145229"/>
                  <a:gd name="connsiteX25" fmla="*/ 22955 w 189928"/>
                  <a:gd name="connsiteY25" fmla="*/ 24157 h 145229"/>
                  <a:gd name="connsiteX26" fmla="*/ 65627 w 189928"/>
                  <a:gd name="connsiteY26" fmla="*/ 190 h 145229"/>
                  <a:gd name="connsiteX27" fmla="*/ 87630 w 189928"/>
                  <a:gd name="connsiteY27" fmla="*/ 5707 h 145229"/>
                  <a:gd name="connsiteX28" fmla="*/ 103156 w 189928"/>
                  <a:gd name="connsiteY28" fmla="*/ 23111 h 145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9928" h="145229">
                    <a:moveTo>
                      <a:pt x="102965" y="22921"/>
                    </a:moveTo>
                    <a:cubicBezTo>
                      <a:pt x="110490" y="13886"/>
                      <a:pt x="117443" y="7894"/>
                      <a:pt x="123730" y="4755"/>
                    </a:cubicBezTo>
                    <a:cubicBezTo>
                      <a:pt x="130016" y="1617"/>
                      <a:pt x="137160" y="0"/>
                      <a:pt x="145066" y="0"/>
                    </a:cubicBezTo>
                    <a:cubicBezTo>
                      <a:pt x="158591" y="0"/>
                      <a:pt x="169450" y="4185"/>
                      <a:pt x="177641" y="12554"/>
                    </a:cubicBezTo>
                    <a:cubicBezTo>
                      <a:pt x="185833" y="20924"/>
                      <a:pt x="189929" y="32241"/>
                      <a:pt x="189929" y="46413"/>
                    </a:cubicBezTo>
                    <a:lnTo>
                      <a:pt x="189929" y="145134"/>
                    </a:lnTo>
                    <a:lnTo>
                      <a:pt x="166211" y="145134"/>
                    </a:lnTo>
                    <a:lnTo>
                      <a:pt x="166211" y="54592"/>
                    </a:lnTo>
                    <a:cubicBezTo>
                      <a:pt x="166211" y="43464"/>
                      <a:pt x="164211" y="35190"/>
                      <a:pt x="160115" y="29674"/>
                    </a:cubicBezTo>
                    <a:cubicBezTo>
                      <a:pt x="156020" y="24157"/>
                      <a:pt x="149352" y="21494"/>
                      <a:pt x="140017" y="21494"/>
                    </a:cubicBezTo>
                    <a:cubicBezTo>
                      <a:pt x="133921" y="21494"/>
                      <a:pt x="128302" y="23206"/>
                      <a:pt x="123254" y="26725"/>
                    </a:cubicBezTo>
                    <a:cubicBezTo>
                      <a:pt x="118205" y="30244"/>
                      <a:pt x="114205" y="34904"/>
                      <a:pt x="111252" y="40706"/>
                    </a:cubicBezTo>
                    <a:cubicBezTo>
                      <a:pt x="108299" y="46508"/>
                      <a:pt x="106775" y="52975"/>
                      <a:pt x="106775" y="60013"/>
                    </a:cubicBezTo>
                    <a:lnTo>
                      <a:pt x="106775" y="145229"/>
                    </a:lnTo>
                    <a:lnTo>
                      <a:pt x="83058" y="145229"/>
                    </a:lnTo>
                    <a:lnTo>
                      <a:pt x="83058" y="47649"/>
                    </a:lnTo>
                    <a:cubicBezTo>
                      <a:pt x="83058" y="39565"/>
                      <a:pt x="81153" y="33193"/>
                      <a:pt x="77248" y="28532"/>
                    </a:cubicBezTo>
                    <a:cubicBezTo>
                      <a:pt x="73342" y="23872"/>
                      <a:pt x="67913" y="21494"/>
                      <a:pt x="60960" y="21494"/>
                    </a:cubicBezTo>
                    <a:cubicBezTo>
                      <a:pt x="49816" y="21494"/>
                      <a:pt x="40767" y="25679"/>
                      <a:pt x="34004" y="34049"/>
                    </a:cubicBezTo>
                    <a:cubicBezTo>
                      <a:pt x="27146" y="42418"/>
                      <a:pt x="23717" y="53451"/>
                      <a:pt x="23717" y="67051"/>
                    </a:cubicBezTo>
                    <a:lnTo>
                      <a:pt x="23717" y="145229"/>
                    </a:lnTo>
                    <a:lnTo>
                      <a:pt x="0" y="145229"/>
                    </a:lnTo>
                    <a:lnTo>
                      <a:pt x="0" y="4185"/>
                    </a:lnTo>
                    <a:lnTo>
                      <a:pt x="22384" y="4185"/>
                    </a:lnTo>
                    <a:lnTo>
                      <a:pt x="22384" y="24157"/>
                    </a:lnTo>
                    <a:lnTo>
                      <a:pt x="22955" y="24157"/>
                    </a:lnTo>
                    <a:cubicBezTo>
                      <a:pt x="33719" y="8179"/>
                      <a:pt x="48006" y="190"/>
                      <a:pt x="65627" y="190"/>
                    </a:cubicBezTo>
                    <a:cubicBezTo>
                      <a:pt x="73723" y="190"/>
                      <a:pt x="81058" y="1997"/>
                      <a:pt x="87630" y="5707"/>
                    </a:cubicBezTo>
                    <a:cubicBezTo>
                      <a:pt x="94202" y="9416"/>
                      <a:pt x="99346" y="15217"/>
                      <a:pt x="103156" y="23111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 101">
                <a:extLst>
                  <a:ext uri="{FF2B5EF4-FFF2-40B4-BE49-F238E27FC236}">
                    <a16:creationId xmlns:a16="http://schemas.microsoft.com/office/drawing/2014/main" id="{870085BE-D8C5-33A8-4A56-851934D48A9D}"/>
                  </a:ext>
                </a:extLst>
              </p:cNvPr>
              <p:cNvSpPr/>
              <p:nvPr/>
            </p:nvSpPr>
            <p:spPr>
              <a:xfrm>
                <a:off x="4014406" y="3623897"/>
                <a:ext cx="123920" cy="200772"/>
              </a:xfrm>
              <a:custGeom>
                <a:avLst/>
                <a:gdLst>
                  <a:gd name="connsiteX0" fmla="*/ 123920 w 123920"/>
                  <a:gd name="connsiteY0" fmla="*/ 69714 h 200772"/>
                  <a:gd name="connsiteX1" fmla="*/ 117062 w 123920"/>
                  <a:gd name="connsiteY1" fmla="*/ 109754 h 200772"/>
                  <a:gd name="connsiteX2" fmla="*/ 96298 w 123920"/>
                  <a:gd name="connsiteY2" fmla="*/ 138286 h 200772"/>
                  <a:gd name="connsiteX3" fmla="*/ 62389 w 123920"/>
                  <a:gd name="connsiteY3" fmla="*/ 148939 h 200772"/>
                  <a:gd name="connsiteX4" fmla="*/ 39148 w 123920"/>
                  <a:gd name="connsiteY4" fmla="*/ 143708 h 200772"/>
                  <a:gd name="connsiteX5" fmla="*/ 24289 w 123920"/>
                  <a:gd name="connsiteY5" fmla="*/ 130107 h 200772"/>
                  <a:gd name="connsiteX6" fmla="*/ 23717 w 123920"/>
                  <a:gd name="connsiteY6" fmla="*/ 130107 h 200772"/>
                  <a:gd name="connsiteX7" fmla="*/ 23717 w 123920"/>
                  <a:gd name="connsiteY7" fmla="*/ 200772 h 200772"/>
                  <a:gd name="connsiteX8" fmla="*/ 0 w 123920"/>
                  <a:gd name="connsiteY8" fmla="*/ 200772 h 200772"/>
                  <a:gd name="connsiteX9" fmla="*/ 0 w 123920"/>
                  <a:gd name="connsiteY9" fmla="*/ 3995 h 200772"/>
                  <a:gd name="connsiteX10" fmla="*/ 22384 w 123920"/>
                  <a:gd name="connsiteY10" fmla="*/ 3995 h 200772"/>
                  <a:gd name="connsiteX11" fmla="*/ 22384 w 123920"/>
                  <a:gd name="connsiteY11" fmla="*/ 23967 h 200772"/>
                  <a:gd name="connsiteX12" fmla="*/ 22955 w 123920"/>
                  <a:gd name="connsiteY12" fmla="*/ 23967 h 200772"/>
                  <a:gd name="connsiteX13" fmla="*/ 42291 w 123920"/>
                  <a:gd name="connsiteY13" fmla="*/ 5231 h 200772"/>
                  <a:gd name="connsiteX14" fmla="*/ 65151 w 123920"/>
                  <a:gd name="connsiteY14" fmla="*/ 0 h 200772"/>
                  <a:gd name="connsiteX15" fmla="*/ 96298 w 123920"/>
                  <a:gd name="connsiteY15" fmla="*/ 9035 h 200772"/>
                  <a:gd name="connsiteX16" fmla="*/ 116777 w 123920"/>
                  <a:gd name="connsiteY16" fmla="*/ 33858 h 200772"/>
                  <a:gd name="connsiteX17" fmla="*/ 123920 w 123920"/>
                  <a:gd name="connsiteY17" fmla="*/ 69904 h 200772"/>
                  <a:gd name="connsiteX18" fmla="*/ 61246 w 123920"/>
                  <a:gd name="connsiteY18" fmla="*/ 128395 h 200772"/>
                  <a:gd name="connsiteX19" fmla="*/ 89154 w 123920"/>
                  <a:gd name="connsiteY19" fmla="*/ 113749 h 200772"/>
                  <a:gd name="connsiteX20" fmla="*/ 99251 w 123920"/>
                  <a:gd name="connsiteY20" fmla="*/ 73138 h 200772"/>
                  <a:gd name="connsiteX21" fmla="*/ 89154 w 123920"/>
                  <a:gd name="connsiteY21" fmla="*/ 33383 h 200772"/>
                  <a:gd name="connsiteX22" fmla="*/ 60388 w 123920"/>
                  <a:gd name="connsiteY22" fmla="*/ 21114 h 200772"/>
                  <a:gd name="connsiteX23" fmla="*/ 22574 w 123920"/>
                  <a:gd name="connsiteY23" fmla="*/ 81222 h 200772"/>
                  <a:gd name="connsiteX24" fmla="*/ 33528 w 123920"/>
                  <a:gd name="connsiteY24" fmla="*/ 115841 h 200772"/>
                  <a:gd name="connsiteX25" fmla="*/ 61246 w 123920"/>
                  <a:gd name="connsiteY25" fmla="*/ 128395 h 200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3920" h="200772">
                    <a:moveTo>
                      <a:pt x="123920" y="69714"/>
                    </a:moveTo>
                    <a:cubicBezTo>
                      <a:pt x="123920" y="84456"/>
                      <a:pt x="121634" y="97771"/>
                      <a:pt x="117062" y="109754"/>
                    </a:cubicBezTo>
                    <a:cubicBezTo>
                      <a:pt x="112490" y="121738"/>
                      <a:pt x="105537" y="131249"/>
                      <a:pt x="96298" y="138286"/>
                    </a:cubicBezTo>
                    <a:cubicBezTo>
                      <a:pt x="87059" y="145420"/>
                      <a:pt x="75724" y="148939"/>
                      <a:pt x="62389" y="148939"/>
                    </a:cubicBezTo>
                    <a:cubicBezTo>
                      <a:pt x="53245" y="148939"/>
                      <a:pt x="45434" y="147227"/>
                      <a:pt x="39148" y="143708"/>
                    </a:cubicBezTo>
                    <a:cubicBezTo>
                      <a:pt x="32861" y="140189"/>
                      <a:pt x="27908" y="135719"/>
                      <a:pt x="24289" y="130107"/>
                    </a:cubicBezTo>
                    <a:lnTo>
                      <a:pt x="23717" y="130107"/>
                    </a:lnTo>
                    <a:lnTo>
                      <a:pt x="23717" y="200772"/>
                    </a:lnTo>
                    <a:lnTo>
                      <a:pt x="0" y="200772"/>
                    </a:lnTo>
                    <a:lnTo>
                      <a:pt x="0" y="3995"/>
                    </a:lnTo>
                    <a:lnTo>
                      <a:pt x="22384" y="3995"/>
                    </a:lnTo>
                    <a:lnTo>
                      <a:pt x="22384" y="23967"/>
                    </a:lnTo>
                    <a:lnTo>
                      <a:pt x="22955" y="23967"/>
                    </a:lnTo>
                    <a:cubicBezTo>
                      <a:pt x="29242" y="15027"/>
                      <a:pt x="35719" y="8750"/>
                      <a:pt x="42291" y="5231"/>
                    </a:cubicBezTo>
                    <a:cubicBezTo>
                      <a:pt x="48863" y="1712"/>
                      <a:pt x="56483" y="0"/>
                      <a:pt x="65151" y="0"/>
                    </a:cubicBezTo>
                    <a:cubicBezTo>
                      <a:pt x="77057" y="0"/>
                      <a:pt x="87440" y="3043"/>
                      <a:pt x="96298" y="9035"/>
                    </a:cubicBezTo>
                    <a:cubicBezTo>
                      <a:pt x="105251" y="15027"/>
                      <a:pt x="112014" y="23301"/>
                      <a:pt x="116777" y="33858"/>
                    </a:cubicBezTo>
                    <a:cubicBezTo>
                      <a:pt x="121539" y="44415"/>
                      <a:pt x="123920" y="56399"/>
                      <a:pt x="123920" y="69904"/>
                    </a:cubicBezTo>
                    <a:close/>
                    <a:moveTo>
                      <a:pt x="61246" y="128395"/>
                    </a:moveTo>
                    <a:cubicBezTo>
                      <a:pt x="73152" y="128395"/>
                      <a:pt x="82487" y="123545"/>
                      <a:pt x="89154" y="113749"/>
                    </a:cubicBezTo>
                    <a:cubicBezTo>
                      <a:pt x="95917" y="103953"/>
                      <a:pt x="99251" y="90447"/>
                      <a:pt x="99251" y="73138"/>
                    </a:cubicBezTo>
                    <a:cubicBezTo>
                      <a:pt x="99251" y="54782"/>
                      <a:pt x="95917" y="41562"/>
                      <a:pt x="89154" y="33383"/>
                    </a:cubicBezTo>
                    <a:cubicBezTo>
                      <a:pt x="82391" y="25203"/>
                      <a:pt x="72866" y="21114"/>
                      <a:pt x="60388" y="21114"/>
                    </a:cubicBezTo>
                    <a:cubicBezTo>
                      <a:pt x="35147" y="21114"/>
                      <a:pt x="22574" y="41182"/>
                      <a:pt x="22574" y="81222"/>
                    </a:cubicBezTo>
                    <a:cubicBezTo>
                      <a:pt x="22574" y="95964"/>
                      <a:pt x="26194" y="107472"/>
                      <a:pt x="33528" y="115841"/>
                    </a:cubicBezTo>
                    <a:cubicBezTo>
                      <a:pt x="40862" y="124211"/>
                      <a:pt x="50006" y="128395"/>
                      <a:pt x="61246" y="128395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 102">
                <a:extLst>
                  <a:ext uri="{FF2B5EF4-FFF2-40B4-BE49-F238E27FC236}">
                    <a16:creationId xmlns:a16="http://schemas.microsoft.com/office/drawing/2014/main" id="{9F302A0D-3320-8D03-62C8-939E36957441}"/>
                  </a:ext>
                </a:extLst>
              </p:cNvPr>
              <p:cNvSpPr/>
              <p:nvPr/>
            </p:nvSpPr>
            <p:spPr>
              <a:xfrm>
                <a:off x="4164996" y="3570827"/>
                <a:ext cx="131349" cy="201723"/>
              </a:xfrm>
              <a:custGeom>
                <a:avLst/>
                <a:gdLst>
                  <a:gd name="connsiteX0" fmla="*/ 65913 w 131349"/>
                  <a:gd name="connsiteY0" fmla="*/ 201723 h 201723"/>
                  <a:gd name="connsiteX1" fmla="*/ 30385 w 131349"/>
                  <a:gd name="connsiteY1" fmla="*/ 191737 h 201723"/>
                  <a:gd name="connsiteX2" fmla="*/ 7715 w 131349"/>
                  <a:gd name="connsiteY2" fmla="*/ 164917 h 201723"/>
                  <a:gd name="connsiteX3" fmla="*/ 0 w 131349"/>
                  <a:gd name="connsiteY3" fmla="*/ 127349 h 201723"/>
                  <a:gd name="connsiteX4" fmla="*/ 8001 w 131349"/>
                  <a:gd name="connsiteY4" fmla="*/ 89211 h 201723"/>
                  <a:gd name="connsiteX5" fmla="*/ 30861 w 131349"/>
                  <a:gd name="connsiteY5" fmla="*/ 62676 h 201723"/>
                  <a:gd name="connsiteX6" fmla="*/ 65723 w 131349"/>
                  <a:gd name="connsiteY6" fmla="*/ 52975 h 201723"/>
                  <a:gd name="connsiteX7" fmla="*/ 101060 w 131349"/>
                  <a:gd name="connsiteY7" fmla="*/ 62961 h 201723"/>
                  <a:gd name="connsiteX8" fmla="*/ 123635 w 131349"/>
                  <a:gd name="connsiteY8" fmla="*/ 89877 h 201723"/>
                  <a:gd name="connsiteX9" fmla="*/ 131350 w 131349"/>
                  <a:gd name="connsiteY9" fmla="*/ 127349 h 201723"/>
                  <a:gd name="connsiteX10" fmla="*/ 123539 w 131349"/>
                  <a:gd name="connsiteY10" fmla="*/ 165202 h 201723"/>
                  <a:gd name="connsiteX11" fmla="*/ 100965 w 131349"/>
                  <a:gd name="connsiteY11" fmla="*/ 192022 h 201723"/>
                  <a:gd name="connsiteX12" fmla="*/ 66008 w 131349"/>
                  <a:gd name="connsiteY12" fmla="*/ 201723 h 201723"/>
                  <a:gd name="connsiteX13" fmla="*/ 106680 w 131349"/>
                  <a:gd name="connsiteY13" fmla="*/ 128110 h 201723"/>
                  <a:gd name="connsiteX14" fmla="*/ 96107 w 131349"/>
                  <a:gd name="connsiteY14" fmla="*/ 88735 h 201723"/>
                  <a:gd name="connsiteX15" fmla="*/ 65342 w 131349"/>
                  <a:gd name="connsiteY15" fmla="*/ 73328 h 201723"/>
                  <a:gd name="connsiteX16" fmla="*/ 35243 w 131349"/>
                  <a:gd name="connsiteY16" fmla="*/ 88450 h 201723"/>
                  <a:gd name="connsiteX17" fmla="*/ 24575 w 131349"/>
                  <a:gd name="connsiteY17" fmla="*/ 127254 h 201723"/>
                  <a:gd name="connsiteX18" fmla="*/ 35243 w 131349"/>
                  <a:gd name="connsiteY18" fmla="*/ 165773 h 201723"/>
                  <a:gd name="connsiteX19" fmla="*/ 65627 w 131349"/>
                  <a:gd name="connsiteY19" fmla="*/ 181180 h 201723"/>
                  <a:gd name="connsiteX20" fmla="*/ 96107 w 131349"/>
                  <a:gd name="connsiteY20" fmla="*/ 165773 h 201723"/>
                  <a:gd name="connsiteX21" fmla="*/ 106680 w 131349"/>
                  <a:gd name="connsiteY21" fmla="*/ 128015 h 201723"/>
                  <a:gd name="connsiteX22" fmla="*/ 53816 w 131349"/>
                  <a:gd name="connsiteY22" fmla="*/ 38043 h 201723"/>
                  <a:gd name="connsiteX23" fmla="*/ 77819 w 131349"/>
                  <a:gd name="connsiteY23" fmla="*/ 0 h 201723"/>
                  <a:gd name="connsiteX24" fmla="*/ 106966 w 131349"/>
                  <a:gd name="connsiteY24" fmla="*/ 0 h 201723"/>
                  <a:gd name="connsiteX25" fmla="*/ 71819 w 131349"/>
                  <a:gd name="connsiteY25" fmla="*/ 38043 h 201723"/>
                  <a:gd name="connsiteX26" fmla="*/ 53721 w 131349"/>
                  <a:gd name="connsiteY26" fmla="*/ 38043 h 201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1349" h="201723">
                    <a:moveTo>
                      <a:pt x="65913" y="201723"/>
                    </a:moveTo>
                    <a:cubicBezTo>
                      <a:pt x="52197" y="201723"/>
                      <a:pt x="40386" y="198395"/>
                      <a:pt x="30385" y="191737"/>
                    </a:cubicBezTo>
                    <a:cubicBezTo>
                      <a:pt x="20384" y="185080"/>
                      <a:pt x="12859" y="176139"/>
                      <a:pt x="7715" y="164917"/>
                    </a:cubicBezTo>
                    <a:cubicBezTo>
                      <a:pt x="2572" y="153694"/>
                      <a:pt x="0" y="141140"/>
                      <a:pt x="0" y="127349"/>
                    </a:cubicBezTo>
                    <a:cubicBezTo>
                      <a:pt x="0" y="113559"/>
                      <a:pt x="2667" y="100434"/>
                      <a:pt x="8001" y="89211"/>
                    </a:cubicBezTo>
                    <a:cubicBezTo>
                      <a:pt x="13335" y="77988"/>
                      <a:pt x="20955" y="69143"/>
                      <a:pt x="30861" y="62676"/>
                    </a:cubicBezTo>
                    <a:cubicBezTo>
                      <a:pt x="40767" y="56209"/>
                      <a:pt x="52388" y="52975"/>
                      <a:pt x="65723" y="52975"/>
                    </a:cubicBezTo>
                    <a:cubicBezTo>
                      <a:pt x="79058" y="52975"/>
                      <a:pt x="91154" y="56304"/>
                      <a:pt x="101060" y="62961"/>
                    </a:cubicBezTo>
                    <a:cubicBezTo>
                      <a:pt x="110966" y="69619"/>
                      <a:pt x="118491" y="78559"/>
                      <a:pt x="123635" y="89877"/>
                    </a:cubicBezTo>
                    <a:cubicBezTo>
                      <a:pt x="128778" y="101195"/>
                      <a:pt x="131350" y="113654"/>
                      <a:pt x="131350" y="127349"/>
                    </a:cubicBezTo>
                    <a:cubicBezTo>
                      <a:pt x="131350" y="141045"/>
                      <a:pt x="128778" y="153789"/>
                      <a:pt x="123539" y="165202"/>
                    </a:cubicBezTo>
                    <a:cubicBezTo>
                      <a:pt x="118301" y="176615"/>
                      <a:pt x="110776" y="185555"/>
                      <a:pt x="100965" y="192022"/>
                    </a:cubicBezTo>
                    <a:cubicBezTo>
                      <a:pt x="91154" y="198490"/>
                      <a:pt x="79534" y="201723"/>
                      <a:pt x="66008" y="201723"/>
                    </a:cubicBezTo>
                    <a:close/>
                    <a:moveTo>
                      <a:pt x="106680" y="128110"/>
                    </a:moveTo>
                    <a:cubicBezTo>
                      <a:pt x="106680" y="112132"/>
                      <a:pt x="103156" y="99007"/>
                      <a:pt x="96107" y="88735"/>
                    </a:cubicBezTo>
                    <a:cubicBezTo>
                      <a:pt x="89059" y="78464"/>
                      <a:pt x="78867" y="73328"/>
                      <a:pt x="65342" y="73328"/>
                    </a:cubicBezTo>
                    <a:cubicBezTo>
                      <a:pt x="51816" y="73328"/>
                      <a:pt x="42386" y="78369"/>
                      <a:pt x="35243" y="88450"/>
                    </a:cubicBezTo>
                    <a:cubicBezTo>
                      <a:pt x="28099" y="98532"/>
                      <a:pt x="24575" y="111466"/>
                      <a:pt x="24575" y="127254"/>
                    </a:cubicBezTo>
                    <a:cubicBezTo>
                      <a:pt x="24575" y="143042"/>
                      <a:pt x="28099" y="155596"/>
                      <a:pt x="35243" y="165773"/>
                    </a:cubicBezTo>
                    <a:cubicBezTo>
                      <a:pt x="42386" y="176044"/>
                      <a:pt x="52483" y="181180"/>
                      <a:pt x="65627" y="181180"/>
                    </a:cubicBezTo>
                    <a:cubicBezTo>
                      <a:pt x="78772" y="181180"/>
                      <a:pt x="89154" y="176044"/>
                      <a:pt x="96107" y="165773"/>
                    </a:cubicBezTo>
                    <a:cubicBezTo>
                      <a:pt x="103061" y="155501"/>
                      <a:pt x="106680" y="142947"/>
                      <a:pt x="106680" y="128015"/>
                    </a:cubicBezTo>
                    <a:close/>
                    <a:moveTo>
                      <a:pt x="53816" y="38043"/>
                    </a:moveTo>
                    <a:lnTo>
                      <a:pt x="77819" y="0"/>
                    </a:lnTo>
                    <a:lnTo>
                      <a:pt x="106966" y="0"/>
                    </a:lnTo>
                    <a:lnTo>
                      <a:pt x="71819" y="38043"/>
                    </a:lnTo>
                    <a:lnTo>
                      <a:pt x="53721" y="38043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 103">
                <a:extLst>
                  <a:ext uri="{FF2B5EF4-FFF2-40B4-BE49-F238E27FC236}">
                    <a16:creationId xmlns:a16="http://schemas.microsoft.com/office/drawing/2014/main" id="{B51B84D3-ED72-FB14-510A-C9B219EBE24B}"/>
                  </a:ext>
                </a:extLst>
              </p:cNvPr>
              <p:cNvSpPr/>
              <p:nvPr/>
            </p:nvSpPr>
            <p:spPr>
              <a:xfrm>
                <a:off x="4320921" y="3623707"/>
                <a:ext cx="116681" cy="149128"/>
              </a:xfrm>
              <a:custGeom>
                <a:avLst/>
                <a:gdLst>
                  <a:gd name="connsiteX0" fmla="*/ 112204 w 116681"/>
                  <a:gd name="connsiteY0" fmla="*/ 44225 h 149128"/>
                  <a:gd name="connsiteX1" fmla="*/ 89249 w 116681"/>
                  <a:gd name="connsiteY1" fmla="*/ 44225 h 149128"/>
                  <a:gd name="connsiteX2" fmla="*/ 80867 w 116681"/>
                  <a:gd name="connsiteY2" fmla="*/ 26535 h 149128"/>
                  <a:gd name="connsiteX3" fmla="*/ 56578 w 116681"/>
                  <a:gd name="connsiteY3" fmla="*/ 20448 h 149128"/>
                  <a:gd name="connsiteX4" fmla="*/ 35623 w 116681"/>
                  <a:gd name="connsiteY4" fmla="*/ 25679 h 149128"/>
                  <a:gd name="connsiteX5" fmla="*/ 27622 w 116681"/>
                  <a:gd name="connsiteY5" fmla="*/ 40326 h 149128"/>
                  <a:gd name="connsiteX6" fmla="*/ 32385 w 116681"/>
                  <a:gd name="connsiteY6" fmla="*/ 51548 h 149128"/>
                  <a:gd name="connsiteX7" fmla="*/ 50863 w 116681"/>
                  <a:gd name="connsiteY7" fmla="*/ 58681 h 149128"/>
                  <a:gd name="connsiteX8" fmla="*/ 78105 w 116681"/>
                  <a:gd name="connsiteY8" fmla="*/ 65434 h 149128"/>
                  <a:gd name="connsiteX9" fmla="*/ 107632 w 116681"/>
                  <a:gd name="connsiteY9" fmla="*/ 79225 h 149128"/>
                  <a:gd name="connsiteX10" fmla="*/ 116681 w 116681"/>
                  <a:gd name="connsiteY10" fmla="*/ 102431 h 149128"/>
                  <a:gd name="connsiteX11" fmla="*/ 109633 w 116681"/>
                  <a:gd name="connsiteY11" fmla="*/ 126874 h 149128"/>
                  <a:gd name="connsiteX12" fmla="*/ 89821 w 116681"/>
                  <a:gd name="connsiteY12" fmla="*/ 143327 h 149128"/>
                  <a:gd name="connsiteX13" fmla="*/ 60484 w 116681"/>
                  <a:gd name="connsiteY13" fmla="*/ 149129 h 149128"/>
                  <a:gd name="connsiteX14" fmla="*/ 0 w 116681"/>
                  <a:gd name="connsiteY14" fmla="*/ 99768 h 149128"/>
                  <a:gd name="connsiteX15" fmla="*/ 22955 w 116681"/>
                  <a:gd name="connsiteY15" fmla="*/ 99768 h 149128"/>
                  <a:gd name="connsiteX16" fmla="*/ 33338 w 116681"/>
                  <a:gd name="connsiteY16" fmla="*/ 121833 h 149128"/>
                  <a:gd name="connsiteX17" fmla="*/ 60198 w 116681"/>
                  <a:gd name="connsiteY17" fmla="*/ 128586 h 149128"/>
                  <a:gd name="connsiteX18" fmla="*/ 83915 w 116681"/>
                  <a:gd name="connsiteY18" fmla="*/ 122689 h 149128"/>
                  <a:gd name="connsiteX19" fmla="*/ 92869 w 116681"/>
                  <a:gd name="connsiteY19" fmla="*/ 106521 h 149128"/>
                  <a:gd name="connsiteX20" fmla="*/ 88963 w 116681"/>
                  <a:gd name="connsiteY20" fmla="*/ 95964 h 149128"/>
                  <a:gd name="connsiteX21" fmla="*/ 79534 w 116681"/>
                  <a:gd name="connsiteY21" fmla="*/ 90352 h 149128"/>
                  <a:gd name="connsiteX22" fmla="*/ 63246 w 116681"/>
                  <a:gd name="connsiteY22" fmla="*/ 85787 h 149128"/>
                  <a:gd name="connsiteX23" fmla="*/ 38671 w 116681"/>
                  <a:gd name="connsiteY23" fmla="*/ 79605 h 149128"/>
                  <a:gd name="connsiteX24" fmla="*/ 13716 w 116681"/>
                  <a:gd name="connsiteY24" fmla="*/ 67907 h 149128"/>
                  <a:gd name="connsiteX25" fmla="*/ 4667 w 116681"/>
                  <a:gd name="connsiteY25" fmla="*/ 45081 h 149128"/>
                  <a:gd name="connsiteX26" fmla="*/ 19526 w 116681"/>
                  <a:gd name="connsiteY26" fmla="*/ 12174 h 149128"/>
                  <a:gd name="connsiteX27" fmla="*/ 58959 w 116681"/>
                  <a:gd name="connsiteY27" fmla="*/ 0 h 149128"/>
                  <a:gd name="connsiteX28" fmla="*/ 97441 w 116681"/>
                  <a:gd name="connsiteY28" fmla="*/ 12174 h 149128"/>
                  <a:gd name="connsiteX29" fmla="*/ 112109 w 116681"/>
                  <a:gd name="connsiteY29" fmla="*/ 44225 h 149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6681" h="149128">
                    <a:moveTo>
                      <a:pt x="112204" y="44225"/>
                    </a:moveTo>
                    <a:lnTo>
                      <a:pt x="89249" y="44225"/>
                    </a:lnTo>
                    <a:cubicBezTo>
                      <a:pt x="89249" y="36521"/>
                      <a:pt x="86487" y="30625"/>
                      <a:pt x="80867" y="26535"/>
                    </a:cubicBezTo>
                    <a:cubicBezTo>
                      <a:pt x="75247" y="22445"/>
                      <a:pt x="67151" y="20448"/>
                      <a:pt x="56578" y="20448"/>
                    </a:cubicBezTo>
                    <a:cubicBezTo>
                      <a:pt x="47911" y="20448"/>
                      <a:pt x="40957" y="22160"/>
                      <a:pt x="35623" y="25679"/>
                    </a:cubicBezTo>
                    <a:cubicBezTo>
                      <a:pt x="30289" y="29198"/>
                      <a:pt x="27622" y="34049"/>
                      <a:pt x="27622" y="40326"/>
                    </a:cubicBezTo>
                    <a:cubicBezTo>
                      <a:pt x="27622" y="45176"/>
                      <a:pt x="29242" y="48885"/>
                      <a:pt x="32385" y="51548"/>
                    </a:cubicBezTo>
                    <a:cubicBezTo>
                      <a:pt x="35528" y="54116"/>
                      <a:pt x="41719" y="56494"/>
                      <a:pt x="50863" y="58681"/>
                    </a:cubicBezTo>
                    <a:lnTo>
                      <a:pt x="78105" y="65434"/>
                    </a:lnTo>
                    <a:cubicBezTo>
                      <a:pt x="91821" y="68858"/>
                      <a:pt x="101632" y="73423"/>
                      <a:pt x="107632" y="79225"/>
                    </a:cubicBezTo>
                    <a:cubicBezTo>
                      <a:pt x="113633" y="85026"/>
                      <a:pt x="116681" y="92730"/>
                      <a:pt x="116681" y="102431"/>
                    </a:cubicBezTo>
                    <a:cubicBezTo>
                      <a:pt x="116681" y="111561"/>
                      <a:pt x="114300" y="119740"/>
                      <a:pt x="109633" y="126874"/>
                    </a:cubicBezTo>
                    <a:cubicBezTo>
                      <a:pt x="104965" y="134007"/>
                      <a:pt x="98298" y="139428"/>
                      <a:pt x="89821" y="143327"/>
                    </a:cubicBezTo>
                    <a:cubicBezTo>
                      <a:pt x="81248" y="147227"/>
                      <a:pt x="71533" y="149129"/>
                      <a:pt x="60484" y="149129"/>
                    </a:cubicBezTo>
                    <a:cubicBezTo>
                      <a:pt x="20859" y="149129"/>
                      <a:pt x="762" y="132675"/>
                      <a:pt x="0" y="99768"/>
                    </a:cubicBezTo>
                    <a:lnTo>
                      <a:pt x="22955" y="99768"/>
                    </a:lnTo>
                    <a:cubicBezTo>
                      <a:pt x="23526" y="110040"/>
                      <a:pt x="26956" y="117363"/>
                      <a:pt x="33338" y="121833"/>
                    </a:cubicBezTo>
                    <a:cubicBezTo>
                      <a:pt x="39719" y="126303"/>
                      <a:pt x="48673" y="128586"/>
                      <a:pt x="60198" y="128586"/>
                    </a:cubicBezTo>
                    <a:cubicBezTo>
                      <a:pt x="70104" y="128586"/>
                      <a:pt x="78009" y="126588"/>
                      <a:pt x="83915" y="122689"/>
                    </a:cubicBezTo>
                    <a:cubicBezTo>
                      <a:pt x="89821" y="118694"/>
                      <a:pt x="92869" y="113368"/>
                      <a:pt x="92869" y="106521"/>
                    </a:cubicBezTo>
                    <a:cubicBezTo>
                      <a:pt x="92869" y="102051"/>
                      <a:pt x="91535" y="98532"/>
                      <a:pt x="88963" y="95964"/>
                    </a:cubicBezTo>
                    <a:cubicBezTo>
                      <a:pt x="86392" y="93396"/>
                      <a:pt x="83248" y="91589"/>
                      <a:pt x="79534" y="90352"/>
                    </a:cubicBezTo>
                    <a:cubicBezTo>
                      <a:pt x="75819" y="89116"/>
                      <a:pt x="70390" y="87594"/>
                      <a:pt x="63246" y="85787"/>
                    </a:cubicBezTo>
                    <a:lnTo>
                      <a:pt x="38671" y="79605"/>
                    </a:lnTo>
                    <a:cubicBezTo>
                      <a:pt x="28003" y="77132"/>
                      <a:pt x="19717" y="73233"/>
                      <a:pt x="13716" y="67907"/>
                    </a:cubicBezTo>
                    <a:cubicBezTo>
                      <a:pt x="7715" y="62581"/>
                      <a:pt x="4667" y="54972"/>
                      <a:pt x="4667" y="45081"/>
                    </a:cubicBezTo>
                    <a:cubicBezTo>
                      <a:pt x="4667" y="31195"/>
                      <a:pt x="9620" y="20258"/>
                      <a:pt x="19526" y="12174"/>
                    </a:cubicBezTo>
                    <a:cubicBezTo>
                      <a:pt x="29432" y="4090"/>
                      <a:pt x="42576" y="0"/>
                      <a:pt x="58959" y="0"/>
                    </a:cubicBezTo>
                    <a:cubicBezTo>
                      <a:pt x="75342" y="0"/>
                      <a:pt x="88297" y="3995"/>
                      <a:pt x="97441" y="12174"/>
                    </a:cubicBezTo>
                    <a:cubicBezTo>
                      <a:pt x="106489" y="20258"/>
                      <a:pt x="111442" y="30910"/>
                      <a:pt x="112109" y="44225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 104">
                <a:extLst>
                  <a:ext uri="{FF2B5EF4-FFF2-40B4-BE49-F238E27FC236}">
                    <a16:creationId xmlns:a16="http://schemas.microsoft.com/office/drawing/2014/main" id="{91970CE7-CBD7-74E8-2502-5F15B3C8028B}"/>
                  </a:ext>
                </a:extLst>
              </p:cNvPr>
              <p:cNvSpPr/>
              <p:nvPr/>
            </p:nvSpPr>
            <p:spPr>
              <a:xfrm>
                <a:off x="4472273" y="3575202"/>
                <a:ext cx="23717" cy="193543"/>
              </a:xfrm>
              <a:custGeom>
                <a:avLst/>
                <a:gdLst>
                  <a:gd name="connsiteX0" fmla="*/ 0 w 23717"/>
                  <a:gd name="connsiteY0" fmla="*/ 26915 h 193543"/>
                  <a:gd name="connsiteX1" fmla="*/ 0 w 23717"/>
                  <a:gd name="connsiteY1" fmla="*/ 0 h 193543"/>
                  <a:gd name="connsiteX2" fmla="*/ 23717 w 23717"/>
                  <a:gd name="connsiteY2" fmla="*/ 0 h 193543"/>
                  <a:gd name="connsiteX3" fmla="*/ 23717 w 23717"/>
                  <a:gd name="connsiteY3" fmla="*/ 26915 h 193543"/>
                  <a:gd name="connsiteX4" fmla="*/ 0 w 23717"/>
                  <a:gd name="connsiteY4" fmla="*/ 26915 h 193543"/>
                  <a:gd name="connsiteX5" fmla="*/ 0 w 23717"/>
                  <a:gd name="connsiteY5" fmla="*/ 193544 h 193543"/>
                  <a:gd name="connsiteX6" fmla="*/ 0 w 23717"/>
                  <a:gd name="connsiteY6" fmla="*/ 52499 h 193543"/>
                  <a:gd name="connsiteX7" fmla="*/ 23717 w 23717"/>
                  <a:gd name="connsiteY7" fmla="*/ 52499 h 193543"/>
                  <a:gd name="connsiteX8" fmla="*/ 23717 w 23717"/>
                  <a:gd name="connsiteY8" fmla="*/ 193544 h 193543"/>
                  <a:gd name="connsiteX9" fmla="*/ 0 w 23717"/>
                  <a:gd name="connsiteY9" fmla="*/ 193544 h 193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717" h="193543">
                    <a:moveTo>
                      <a:pt x="0" y="26915"/>
                    </a:moveTo>
                    <a:lnTo>
                      <a:pt x="0" y="0"/>
                    </a:lnTo>
                    <a:lnTo>
                      <a:pt x="23717" y="0"/>
                    </a:lnTo>
                    <a:lnTo>
                      <a:pt x="23717" y="26915"/>
                    </a:lnTo>
                    <a:lnTo>
                      <a:pt x="0" y="26915"/>
                    </a:lnTo>
                    <a:close/>
                    <a:moveTo>
                      <a:pt x="0" y="193544"/>
                    </a:moveTo>
                    <a:lnTo>
                      <a:pt x="0" y="52499"/>
                    </a:lnTo>
                    <a:lnTo>
                      <a:pt x="23717" y="52499"/>
                    </a:lnTo>
                    <a:lnTo>
                      <a:pt x="23717" y="193544"/>
                    </a:lnTo>
                    <a:lnTo>
                      <a:pt x="0" y="193544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 105">
                <a:extLst>
                  <a:ext uri="{FF2B5EF4-FFF2-40B4-BE49-F238E27FC236}">
                    <a16:creationId xmlns:a16="http://schemas.microsoft.com/office/drawing/2014/main" id="{68CC80F9-F923-2A29-775A-D92E02576B26}"/>
                  </a:ext>
                </a:extLst>
              </p:cNvPr>
              <p:cNvSpPr/>
              <p:nvPr/>
            </p:nvSpPr>
            <p:spPr>
              <a:xfrm>
                <a:off x="4530280" y="3623802"/>
                <a:ext cx="131349" cy="148748"/>
              </a:xfrm>
              <a:custGeom>
                <a:avLst/>
                <a:gdLst>
                  <a:gd name="connsiteX0" fmla="*/ 65913 w 131349"/>
                  <a:gd name="connsiteY0" fmla="*/ 148748 h 148748"/>
                  <a:gd name="connsiteX1" fmla="*/ 30385 w 131349"/>
                  <a:gd name="connsiteY1" fmla="*/ 138762 h 148748"/>
                  <a:gd name="connsiteX2" fmla="*/ 7715 w 131349"/>
                  <a:gd name="connsiteY2" fmla="*/ 111942 h 148748"/>
                  <a:gd name="connsiteX3" fmla="*/ 0 w 131349"/>
                  <a:gd name="connsiteY3" fmla="*/ 74374 h 148748"/>
                  <a:gd name="connsiteX4" fmla="*/ 8001 w 131349"/>
                  <a:gd name="connsiteY4" fmla="*/ 36236 h 148748"/>
                  <a:gd name="connsiteX5" fmla="*/ 30861 w 131349"/>
                  <a:gd name="connsiteY5" fmla="*/ 9701 h 148748"/>
                  <a:gd name="connsiteX6" fmla="*/ 65722 w 131349"/>
                  <a:gd name="connsiteY6" fmla="*/ 0 h 148748"/>
                  <a:gd name="connsiteX7" fmla="*/ 101060 w 131349"/>
                  <a:gd name="connsiteY7" fmla="*/ 9986 h 148748"/>
                  <a:gd name="connsiteX8" fmla="*/ 123635 w 131349"/>
                  <a:gd name="connsiteY8" fmla="*/ 36902 h 148748"/>
                  <a:gd name="connsiteX9" fmla="*/ 131350 w 131349"/>
                  <a:gd name="connsiteY9" fmla="*/ 74374 h 148748"/>
                  <a:gd name="connsiteX10" fmla="*/ 123539 w 131349"/>
                  <a:gd name="connsiteY10" fmla="*/ 112227 h 148748"/>
                  <a:gd name="connsiteX11" fmla="*/ 100965 w 131349"/>
                  <a:gd name="connsiteY11" fmla="*/ 139047 h 148748"/>
                  <a:gd name="connsiteX12" fmla="*/ 66008 w 131349"/>
                  <a:gd name="connsiteY12" fmla="*/ 148748 h 148748"/>
                  <a:gd name="connsiteX13" fmla="*/ 106680 w 131349"/>
                  <a:gd name="connsiteY13" fmla="*/ 75135 h 148748"/>
                  <a:gd name="connsiteX14" fmla="*/ 96107 w 131349"/>
                  <a:gd name="connsiteY14" fmla="*/ 35760 h 148748"/>
                  <a:gd name="connsiteX15" fmla="*/ 65342 w 131349"/>
                  <a:gd name="connsiteY15" fmla="*/ 20353 h 148748"/>
                  <a:gd name="connsiteX16" fmla="*/ 35243 w 131349"/>
                  <a:gd name="connsiteY16" fmla="*/ 35475 h 148748"/>
                  <a:gd name="connsiteX17" fmla="*/ 24575 w 131349"/>
                  <a:gd name="connsiteY17" fmla="*/ 74279 h 148748"/>
                  <a:gd name="connsiteX18" fmla="*/ 35243 w 131349"/>
                  <a:gd name="connsiteY18" fmla="*/ 112798 h 148748"/>
                  <a:gd name="connsiteX19" fmla="*/ 65627 w 131349"/>
                  <a:gd name="connsiteY19" fmla="*/ 128205 h 148748"/>
                  <a:gd name="connsiteX20" fmla="*/ 96107 w 131349"/>
                  <a:gd name="connsiteY20" fmla="*/ 112798 h 148748"/>
                  <a:gd name="connsiteX21" fmla="*/ 106680 w 131349"/>
                  <a:gd name="connsiteY21" fmla="*/ 75040 h 148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1349" h="148748">
                    <a:moveTo>
                      <a:pt x="65913" y="148748"/>
                    </a:moveTo>
                    <a:cubicBezTo>
                      <a:pt x="52197" y="148748"/>
                      <a:pt x="40386" y="145420"/>
                      <a:pt x="30385" y="138762"/>
                    </a:cubicBezTo>
                    <a:cubicBezTo>
                      <a:pt x="20384" y="132104"/>
                      <a:pt x="12859" y="123164"/>
                      <a:pt x="7715" y="111942"/>
                    </a:cubicBezTo>
                    <a:cubicBezTo>
                      <a:pt x="2572" y="100719"/>
                      <a:pt x="0" y="88165"/>
                      <a:pt x="0" y="74374"/>
                    </a:cubicBezTo>
                    <a:cubicBezTo>
                      <a:pt x="0" y="60584"/>
                      <a:pt x="2667" y="47459"/>
                      <a:pt x="8001" y="36236"/>
                    </a:cubicBezTo>
                    <a:cubicBezTo>
                      <a:pt x="13335" y="25013"/>
                      <a:pt x="20955" y="16168"/>
                      <a:pt x="30861" y="9701"/>
                    </a:cubicBezTo>
                    <a:cubicBezTo>
                      <a:pt x="40767" y="3234"/>
                      <a:pt x="52388" y="0"/>
                      <a:pt x="65722" y="0"/>
                    </a:cubicBezTo>
                    <a:cubicBezTo>
                      <a:pt x="79058" y="0"/>
                      <a:pt x="91154" y="3329"/>
                      <a:pt x="101060" y="9986"/>
                    </a:cubicBezTo>
                    <a:cubicBezTo>
                      <a:pt x="110966" y="16644"/>
                      <a:pt x="118491" y="25584"/>
                      <a:pt x="123635" y="36902"/>
                    </a:cubicBezTo>
                    <a:cubicBezTo>
                      <a:pt x="128778" y="48219"/>
                      <a:pt x="131350" y="60679"/>
                      <a:pt x="131350" y="74374"/>
                    </a:cubicBezTo>
                    <a:cubicBezTo>
                      <a:pt x="131350" y="88070"/>
                      <a:pt x="128778" y="100814"/>
                      <a:pt x="123539" y="112227"/>
                    </a:cubicBezTo>
                    <a:cubicBezTo>
                      <a:pt x="118301" y="123640"/>
                      <a:pt x="110776" y="132580"/>
                      <a:pt x="100965" y="139047"/>
                    </a:cubicBezTo>
                    <a:cubicBezTo>
                      <a:pt x="91154" y="145515"/>
                      <a:pt x="79534" y="148748"/>
                      <a:pt x="66008" y="148748"/>
                    </a:cubicBezTo>
                    <a:close/>
                    <a:moveTo>
                      <a:pt x="106680" y="75135"/>
                    </a:moveTo>
                    <a:cubicBezTo>
                      <a:pt x="106680" y="59157"/>
                      <a:pt x="103156" y="46032"/>
                      <a:pt x="96107" y="35760"/>
                    </a:cubicBezTo>
                    <a:cubicBezTo>
                      <a:pt x="89059" y="25489"/>
                      <a:pt x="78867" y="20353"/>
                      <a:pt x="65342" y="20353"/>
                    </a:cubicBezTo>
                    <a:cubicBezTo>
                      <a:pt x="51816" y="20353"/>
                      <a:pt x="42386" y="25394"/>
                      <a:pt x="35243" y="35475"/>
                    </a:cubicBezTo>
                    <a:cubicBezTo>
                      <a:pt x="28099" y="45556"/>
                      <a:pt x="24575" y="58491"/>
                      <a:pt x="24575" y="74279"/>
                    </a:cubicBezTo>
                    <a:cubicBezTo>
                      <a:pt x="24575" y="90067"/>
                      <a:pt x="28099" y="102621"/>
                      <a:pt x="35243" y="112798"/>
                    </a:cubicBezTo>
                    <a:cubicBezTo>
                      <a:pt x="42386" y="123069"/>
                      <a:pt x="52483" y="128205"/>
                      <a:pt x="65627" y="128205"/>
                    </a:cubicBezTo>
                    <a:cubicBezTo>
                      <a:pt x="78772" y="128205"/>
                      <a:pt x="89154" y="123069"/>
                      <a:pt x="96107" y="112798"/>
                    </a:cubicBezTo>
                    <a:cubicBezTo>
                      <a:pt x="103061" y="102526"/>
                      <a:pt x="106680" y="89972"/>
                      <a:pt x="106680" y="75040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 106">
                <a:extLst>
                  <a:ext uri="{FF2B5EF4-FFF2-40B4-BE49-F238E27FC236}">
                    <a16:creationId xmlns:a16="http://schemas.microsoft.com/office/drawing/2014/main" id="{AB6C665D-9BA2-3D2C-AF47-CD201B7DAB40}"/>
                  </a:ext>
                </a:extLst>
              </p:cNvPr>
              <p:cNvSpPr/>
              <p:nvPr/>
            </p:nvSpPr>
            <p:spPr>
              <a:xfrm>
                <a:off x="4768976" y="3575202"/>
                <a:ext cx="125253" cy="197633"/>
              </a:xfrm>
              <a:custGeom>
                <a:avLst/>
                <a:gdLst>
                  <a:gd name="connsiteX0" fmla="*/ 102965 w 125253"/>
                  <a:gd name="connsiteY0" fmla="*/ 193544 h 197633"/>
                  <a:gd name="connsiteX1" fmla="*/ 102965 w 125253"/>
                  <a:gd name="connsiteY1" fmla="*/ 174142 h 197633"/>
                  <a:gd name="connsiteX2" fmla="*/ 102394 w 125253"/>
                  <a:gd name="connsiteY2" fmla="*/ 174142 h 197633"/>
                  <a:gd name="connsiteX3" fmla="*/ 61627 w 125253"/>
                  <a:gd name="connsiteY3" fmla="*/ 197634 h 197633"/>
                  <a:gd name="connsiteX4" fmla="*/ 28004 w 125253"/>
                  <a:gd name="connsiteY4" fmla="*/ 187077 h 197633"/>
                  <a:gd name="connsiteX5" fmla="*/ 7049 w 125253"/>
                  <a:gd name="connsiteY5" fmla="*/ 158735 h 197633"/>
                  <a:gd name="connsiteX6" fmla="*/ 0 w 125253"/>
                  <a:gd name="connsiteY6" fmla="*/ 118789 h 197633"/>
                  <a:gd name="connsiteX7" fmla="*/ 7239 w 125253"/>
                  <a:gd name="connsiteY7" fmla="*/ 82268 h 197633"/>
                  <a:gd name="connsiteX8" fmla="*/ 27908 w 125253"/>
                  <a:gd name="connsiteY8" fmla="*/ 57350 h 197633"/>
                  <a:gd name="connsiteX9" fmla="*/ 58864 w 125253"/>
                  <a:gd name="connsiteY9" fmla="*/ 48505 h 197633"/>
                  <a:gd name="connsiteX10" fmla="*/ 82201 w 125253"/>
                  <a:gd name="connsiteY10" fmla="*/ 54021 h 197633"/>
                  <a:gd name="connsiteX11" fmla="*/ 100965 w 125253"/>
                  <a:gd name="connsiteY11" fmla="*/ 72472 h 197633"/>
                  <a:gd name="connsiteX12" fmla="*/ 101537 w 125253"/>
                  <a:gd name="connsiteY12" fmla="*/ 72472 h 197633"/>
                  <a:gd name="connsiteX13" fmla="*/ 101537 w 125253"/>
                  <a:gd name="connsiteY13" fmla="*/ 0 h 197633"/>
                  <a:gd name="connsiteX14" fmla="*/ 125254 w 125253"/>
                  <a:gd name="connsiteY14" fmla="*/ 0 h 197633"/>
                  <a:gd name="connsiteX15" fmla="*/ 125254 w 125253"/>
                  <a:gd name="connsiteY15" fmla="*/ 193544 h 197633"/>
                  <a:gd name="connsiteX16" fmla="*/ 102870 w 125253"/>
                  <a:gd name="connsiteY16" fmla="*/ 193544 h 197633"/>
                  <a:gd name="connsiteX17" fmla="*/ 62675 w 125253"/>
                  <a:gd name="connsiteY17" fmla="*/ 177090 h 197633"/>
                  <a:gd name="connsiteX18" fmla="*/ 90392 w 125253"/>
                  <a:gd name="connsiteY18" fmla="*/ 164536 h 197633"/>
                  <a:gd name="connsiteX19" fmla="*/ 101346 w 125253"/>
                  <a:gd name="connsiteY19" fmla="*/ 129917 h 197633"/>
                  <a:gd name="connsiteX20" fmla="*/ 91916 w 125253"/>
                  <a:gd name="connsiteY20" fmla="*/ 84741 h 197633"/>
                  <a:gd name="connsiteX21" fmla="*/ 63055 w 125253"/>
                  <a:gd name="connsiteY21" fmla="*/ 69809 h 197633"/>
                  <a:gd name="connsiteX22" fmla="*/ 24670 w 125253"/>
                  <a:gd name="connsiteY22" fmla="*/ 120787 h 197633"/>
                  <a:gd name="connsiteX23" fmla="*/ 34671 w 125253"/>
                  <a:gd name="connsiteY23" fmla="*/ 162444 h 197633"/>
                  <a:gd name="connsiteX24" fmla="*/ 62770 w 125253"/>
                  <a:gd name="connsiteY24" fmla="*/ 177090 h 197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5253" h="197633">
                    <a:moveTo>
                      <a:pt x="102965" y="193544"/>
                    </a:moveTo>
                    <a:lnTo>
                      <a:pt x="102965" y="174142"/>
                    </a:lnTo>
                    <a:lnTo>
                      <a:pt x="102394" y="174142"/>
                    </a:lnTo>
                    <a:cubicBezTo>
                      <a:pt x="94297" y="189740"/>
                      <a:pt x="80677" y="197634"/>
                      <a:pt x="61627" y="197634"/>
                    </a:cubicBezTo>
                    <a:cubicBezTo>
                      <a:pt x="48482" y="197634"/>
                      <a:pt x="37243" y="194115"/>
                      <a:pt x="28004" y="187077"/>
                    </a:cubicBezTo>
                    <a:cubicBezTo>
                      <a:pt x="18764" y="180039"/>
                      <a:pt x="11716" y="170623"/>
                      <a:pt x="7049" y="158735"/>
                    </a:cubicBezTo>
                    <a:cubicBezTo>
                      <a:pt x="2381" y="146846"/>
                      <a:pt x="0" y="133531"/>
                      <a:pt x="0" y="118789"/>
                    </a:cubicBezTo>
                    <a:cubicBezTo>
                      <a:pt x="0" y="105094"/>
                      <a:pt x="2381" y="92920"/>
                      <a:pt x="7239" y="82268"/>
                    </a:cubicBezTo>
                    <a:cubicBezTo>
                      <a:pt x="12097" y="71616"/>
                      <a:pt x="18955" y="63247"/>
                      <a:pt x="27908" y="57350"/>
                    </a:cubicBezTo>
                    <a:cubicBezTo>
                      <a:pt x="36862" y="51453"/>
                      <a:pt x="47149" y="48505"/>
                      <a:pt x="58864" y="48505"/>
                    </a:cubicBezTo>
                    <a:cubicBezTo>
                      <a:pt x="67628" y="48505"/>
                      <a:pt x="75438" y="50312"/>
                      <a:pt x="82201" y="54021"/>
                    </a:cubicBezTo>
                    <a:cubicBezTo>
                      <a:pt x="88963" y="57730"/>
                      <a:pt x="95250" y="63817"/>
                      <a:pt x="100965" y="72472"/>
                    </a:cubicBezTo>
                    <a:lnTo>
                      <a:pt x="101537" y="72472"/>
                    </a:lnTo>
                    <a:lnTo>
                      <a:pt x="101537" y="0"/>
                    </a:lnTo>
                    <a:lnTo>
                      <a:pt x="125254" y="0"/>
                    </a:lnTo>
                    <a:lnTo>
                      <a:pt x="125254" y="193544"/>
                    </a:lnTo>
                    <a:lnTo>
                      <a:pt x="102870" y="193544"/>
                    </a:lnTo>
                    <a:close/>
                    <a:moveTo>
                      <a:pt x="62675" y="177090"/>
                    </a:moveTo>
                    <a:cubicBezTo>
                      <a:pt x="73819" y="177090"/>
                      <a:pt x="83058" y="172906"/>
                      <a:pt x="90392" y="164536"/>
                    </a:cubicBezTo>
                    <a:cubicBezTo>
                      <a:pt x="97727" y="156167"/>
                      <a:pt x="101346" y="144659"/>
                      <a:pt x="101346" y="129917"/>
                    </a:cubicBezTo>
                    <a:cubicBezTo>
                      <a:pt x="101346" y="109754"/>
                      <a:pt x="98203" y="94727"/>
                      <a:pt x="91916" y="84741"/>
                    </a:cubicBezTo>
                    <a:cubicBezTo>
                      <a:pt x="85630" y="74755"/>
                      <a:pt x="76010" y="69809"/>
                      <a:pt x="63055" y="69809"/>
                    </a:cubicBezTo>
                    <a:cubicBezTo>
                      <a:pt x="37529" y="69809"/>
                      <a:pt x="24670" y="86833"/>
                      <a:pt x="24670" y="120787"/>
                    </a:cubicBezTo>
                    <a:cubicBezTo>
                      <a:pt x="24670" y="138762"/>
                      <a:pt x="28004" y="152648"/>
                      <a:pt x="34671" y="162444"/>
                    </a:cubicBezTo>
                    <a:cubicBezTo>
                      <a:pt x="41338" y="172240"/>
                      <a:pt x="50673" y="177090"/>
                      <a:pt x="62770" y="177090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 107">
                <a:extLst>
                  <a:ext uri="{FF2B5EF4-FFF2-40B4-BE49-F238E27FC236}">
                    <a16:creationId xmlns:a16="http://schemas.microsoft.com/office/drawing/2014/main" id="{69241C70-8572-7EF6-927C-58B93A5ABA81}"/>
                  </a:ext>
                </a:extLst>
              </p:cNvPr>
              <p:cNvSpPr/>
              <p:nvPr/>
            </p:nvSpPr>
            <p:spPr>
              <a:xfrm>
                <a:off x="4927091" y="3623802"/>
                <a:ext cx="128587" cy="149033"/>
              </a:xfrm>
              <a:custGeom>
                <a:avLst/>
                <a:gdLst>
                  <a:gd name="connsiteX0" fmla="*/ 66580 w 128587"/>
                  <a:gd name="connsiteY0" fmla="*/ 128490 h 149033"/>
                  <a:gd name="connsiteX1" fmla="*/ 83820 w 128587"/>
                  <a:gd name="connsiteY1" fmla="*/ 124591 h 149033"/>
                  <a:gd name="connsiteX2" fmla="*/ 97060 w 128587"/>
                  <a:gd name="connsiteY2" fmla="*/ 114224 h 149033"/>
                  <a:gd name="connsiteX3" fmla="*/ 102965 w 128587"/>
                  <a:gd name="connsiteY3" fmla="*/ 100719 h 149033"/>
                  <a:gd name="connsiteX4" fmla="*/ 126682 w 128587"/>
                  <a:gd name="connsiteY4" fmla="*/ 100719 h 149033"/>
                  <a:gd name="connsiteX5" fmla="*/ 105918 w 128587"/>
                  <a:gd name="connsiteY5" fmla="*/ 136194 h 149033"/>
                  <a:gd name="connsiteX6" fmla="*/ 64579 w 128587"/>
                  <a:gd name="connsiteY6" fmla="*/ 149034 h 149033"/>
                  <a:gd name="connsiteX7" fmla="*/ 29432 w 128587"/>
                  <a:gd name="connsiteY7" fmla="*/ 139903 h 149033"/>
                  <a:gd name="connsiteX8" fmla="*/ 7429 w 128587"/>
                  <a:gd name="connsiteY8" fmla="*/ 114700 h 149033"/>
                  <a:gd name="connsiteX9" fmla="*/ 0 w 128587"/>
                  <a:gd name="connsiteY9" fmla="*/ 78178 h 149033"/>
                  <a:gd name="connsiteX10" fmla="*/ 17717 w 128587"/>
                  <a:gd name="connsiteY10" fmla="*/ 21114 h 149033"/>
                  <a:gd name="connsiteX11" fmla="*/ 67818 w 128587"/>
                  <a:gd name="connsiteY11" fmla="*/ 0 h 149033"/>
                  <a:gd name="connsiteX12" fmla="*/ 112776 w 128587"/>
                  <a:gd name="connsiteY12" fmla="*/ 21589 h 149033"/>
                  <a:gd name="connsiteX13" fmla="*/ 128588 w 128587"/>
                  <a:gd name="connsiteY13" fmla="*/ 82268 h 149033"/>
                  <a:gd name="connsiteX14" fmla="*/ 25432 w 128587"/>
                  <a:gd name="connsiteY14" fmla="*/ 82268 h 149033"/>
                  <a:gd name="connsiteX15" fmla="*/ 35814 w 128587"/>
                  <a:gd name="connsiteY15" fmla="*/ 116792 h 149033"/>
                  <a:gd name="connsiteX16" fmla="*/ 66485 w 128587"/>
                  <a:gd name="connsiteY16" fmla="*/ 128681 h 149033"/>
                  <a:gd name="connsiteX17" fmla="*/ 64675 w 128587"/>
                  <a:gd name="connsiteY17" fmla="*/ 21209 h 149033"/>
                  <a:gd name="connsiteX18" fmla="*/ 45529 w 128587"/>
                  <a:gd name="connsiteY18" fmla="*/ 26820 h 149033"/>
                  <a:gd name="connsiteX19" fmla="*/ 31052 w 128587"/>
                  <a:gd name="connsiteY19" fmla="*/ 42228 h 149033"/>
                  <a:gd name="connsiteX20" fmla="*/ 25527 w 128587"/>
                  <a:gd name="connsiteY20" fmla="*/ 63247 h 149033"/>
                  <a:gd name="connsiteX21" fmla="*/ 104108 w 128587"/>
                  <a:gd name="connsiteY21" fmla="*/ 63247 h 149033"/>
                  <a:gd name="connsiteX22" fmla="*/ 64675 w 128587"/>
                  <a:gd name="connsiteY22" fmla="*/ 21209 h 149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8587" h="149033">
                    <a:moveTo>
                      <a:pt x="66580" y="128490"/>
                    </a:moveTo>
                    <a:cubicBezTo>
                      <a:pt x="72676" y="128490"/>
                      <a:pt x="78486" y="127159"/>
                      <a:pt x="83820" y="124591"/>
                    </a:cubicBezTo>
                    <a:cubicBezTo>
                      <a:pt x="89249" y="122023"/>
                      <a:pt x="93631" y="118504"/>
                      <a:pt x="97060" y="114224"/>
                    </a:cubicBezTo>
                    <a:cubicBezTo>
                      <a:pt x="100489" y="109944"/>
                      <a:pt x="102489" y="105379"/>
                      <a:pt x="102965" y="100719"/>
                    </a:cubicBezTo>
                    <a:lnTo>
                      <a:pt x="126682" y="100719"/>
                    </a:lnTo>
                    <a:cubicBezTo>
                      <a:pt x="123254" y="115841"/>
                      <a:pt x="116300" y="127634"/>
                      <a:pt x="105918" y="136194"/>
                    </a:cubicBezTo>
                    <a:cubicBezTo>
                      <a:pt x="95440" y="144754"/>
                      <a:pt x="81724" y="149034"/>
                      <a:pt x="64579" y="149034"/>
                    </a:cubicBezTo>
                    <a:cubicBezTo>
                      <a:pt x="50863" y="149034"/>
                      <a:pt x="39148" y="145990"/>
                      <a:pt x="29432" y="139903"/>
                    </a:cubicBezTo>
                    <a:cubicBezTo>
                      <a:pt x="19717" y="133816"/>
                      <a:pt x="12382" y="125352"/>
                      <a:pt x="7429" y="114700"/>
                    </a:cubicBezTo>
                    <a:cubicBezTo>
                      <a:pt x="2477" y="104048"/>
                      <a:pt x="0" y="91874"/>
                      <a:pt x="0" y="78178"/>
                    </a:cubicBezTo>
                    <a:cubicBezTo>
                      <a:pt x="0" y="54306"/>
                      <a:pt x="5905" y="35285"/>
                      <a:pt x="17717" y="21114"/>
                    </a:cubicBezTo>
                    <a:cubicBezTo>
                      <a:pt x="29528" y="7038"/>
                      <a:pt x="46196" y="0"/>
                      <a:pt x="67818" y="0"/>
                    </a:cubicBezTo>
                    <a:cubicBezTo>
                      <a:pt x="87249" y="0"/>
                      <a:pt x="102203" y="7228"/>
                      <a:pt x="112776" y="21589"/>
                    </a:cubicBezTo>
                    <a:cubicBezTo>
                      <a:pt x="123349" y="35951"/>
                      <a:pt x="128588" y="56208"/>
                      <a:pt x="128588" y="82268"/>
                    </a:cubicBezTo>
                    <a:lnTo>
                      <a:pt x="25432" y="82268"/>
                    </a:lnTo>
                    <a:cubicBezTo>
                      <a:pt x="25432" y="97390"/>
                      <a:pt x="28861" y="108898"/>
                      <a:pt x="35814" y="116792"/>
                    </a:cubicBezTo>
                    <a:cubicBezTo>
                      <a:pt x="42767" y="124686"/>
                      <a:pt x="52959" y="128681"/>
                      <a:pt x="66485" y="128681"/>
                    </a:cubicBezTo>
                    <a:close/>
                    <a:moveTo>
                      <a:pt x="64675" y="21209"/>
                    </a:moveTo>
                    <a:cubicBezTo>
                      <a:pt x="57817" y="21209"/>
                      <a:pt x="51435" y="23111"/>
                      <a:pt x="45529" y="26820"/>
                    </a:cubicBezTo>
                    <a:cubicBezTo>
                      <a:pt x="39624" y="30625"/>
                      <a:pt x="34766" y="35760"/>
                      <a:pt x="31052" y="42228"/>
                    </a:cubicBezTo>
                    <a:cubicBezTo>
                      <a:pt x="27337" y="48695"/>
                      <a:pt x="25527" y="55733"/>
                      <a:pt x="25527" y="63247"/>
                    </a:cubicBezTo>
                    <a:lnTo>
                      <a:pt x="104108" y="63247"/>
                    </a:lnTo>
                    <a:cubicBezTo>
                      <a:pt x="101918" y="35190"/>
                      <a:pt x="88773" y="21209"/>
                      <a:pt x="64675" y="21209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 108">
                <a:extLst>
                  <a:ext uri="{FF2B5EF4-FFF2-40B4-BE49-F238E27FC236}">
                    <a16:creationId xmlns:a16="http://schemas.microsoft.com/office/drawing/2014/main" id="{49DD7462-9908-8DF4-993F-7C387111828C}"/>
                  </a:ext>
                </a:extLst>
              </p:cNvPr>
              <p:cNvSpPr/>
              <p:nvPr/>
            </p:nvSpPr>
            <p:spPr>
              <a:xfrm>
                <a:off x="5166836" y="3570066"/>
                <a:ext cx="171926" cy="203815"/>
              </a:xfrm>
              <a:custGeom>
                <a:avLst/>
                <a:gdLst>
                  <a:gd name="connsiteX0" fmla="*/ 90583 w 171926"/>
                  <a:gd name="connsiteY0" fmla="*/ 23206 h 203815"/>
                  <a:gd name="connsiteX1" fmla="*/ 57340 w 171926"/>
                  <a:gd name="connsiteY1" fmla="*/ 32527 h 203815"/>
                  <a:gd name="connsiteX2" fmla="*/ 35052 w 171926"/>
                  <a:gd name="connsiteY2" fmla="*/ 59252 h 203815"/>
                  <a:gd name="connsiteX3" fmla="*/ 27051 w 171926"/>
                  <a:gd name="connsiteY3" fmla="*/ 100053 h 203815"/>
                  <a:gd name="connsiteX4" fmla="*/ 43339 w 171926"/>
                  <a:gd name="connsiteY4" fmla="*/ 160447 h 203815"/>
                  <a:gd name="connsiteX5" fmla="*/ 90964 w 171926"/>
                  <a:gd name="connsiteY5" fmla="*/ 180704 h 203815"/>
                  <a:gd name="connsiteX6" fmla="*/ 127159 w 171926"/>
                  <a:gd name="connsiteY6" fmla="*/ 166534 h 203815"/>
                  <a:gd name="connsiteX7" fmla="*/ 146590 w 171926"/>
                  <a:gd name="connsiteY7" fmla="*/ 127539 h 203815"/>
                  <a:gd name="connsiteX8" fmla="*/ 171926 w 171926"/>
                  <a:gd name="connsiteY8" fmla="*/ 127539 h 203815"/>
                  <a:gd name="connsiteX9" fmla="*/ 157067 w 171926"/>
                  <a:gd name="connsiteY9" fmla="*/ 168531 h 203815"/>
                  <a:gd name="connsiteX10" fmla="*/ 127540 w 171926"/>
                  <a:gd name="connsiteY10" fmla="*/ 194780 h 203815"/>
                  <a:gd name="connsiteX11" fmla="*/ 87725 w 171926"/>
                  <a:gd name="connsiteY11" fmla="*/ 203816 h 203815"/>
                  <a:gd name="connsiteX12" fmla="*/ 41719 w 171926"/>
                  <a:gd name="connsiteY12" fmla="*/ 191642 h 203815"/>
                  <a:gd name="connsiteX13" fmla="*/ 10954 w 171926"/>
                  <a:gd name="connsiteY13" fmla="*/ 156357 h 203815"/>
                  <a:gd name="connsiteX14" fmla="*/ 0 w 171926"/>
                  <a:gd name="connsiteY14" fmla="*/ 101099 h 203815"/>
                  <a:gd name="connsiteX15" fmla="*/ 11049 w 171926"/>
                  <a:gd name="connsiteY15" fmla="*/ 48029 h 203815"/>
                  <a:gd name="connsiteX16" fmla="*/ 42672 w 171926"/>
                  <a:gd name="connsiteY16" fmla="*/ 12554 h 203815"/>
                  <a:gd name="connsiteX17" fmla="*/ 90488 w 171926"/>
                  <a:gd name="connsiteY17" fmla="*/ 0 h 203815"/>
                  <a:gd name="connsiteX18" fmla="*/ 128968 w 171926"/>
                  <a:gd name="connsiteY18" fmla="*/ 7799 h 203815"/>
                  <a:gd name="connsiteX19" fmla="*/ 156877 w 171926"/>
                  <a:gd name="connsiteY19" fmla="*/ 29864 h 203815"/>
                  <a:gd name="connsiteX20" fmla="*/ 170116 w 171926"/>
                  <a:gd name="connsiteY20" fmla="*/ 63342 h 203815"/>
                  <a:gd name="connsiteX21" fmla="*/ 144780 w 171926"/>
                  <a:gd name="connsiteY21" fmla="*/ 63342 h 203815"/>
                  <a:gd name="connsiteX22" fmla="*/ 126682 w 171926"/>
                  <a:gd name="connsiteY22" fmla="*/ 33573 h 203815"/>
                  <a:gd name="connsiteX23" fmla="*/ 90488 w 171926"/>
                  <a:gd name="connsiteY23" fmla="*/ 23206 h 20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1926" h="203815">
                    <a:moveTo>
                      <a:pt x="90583" y="23206"/>
                    </a:moveTo>
                    <a:cubicBezTo>
                      <a:pt x="78010" y="23206"/>
                      <a:pt x="66961" y="26345"/>
                      <a:pt x="57340" y="32527"/>
                    </a:cubicBezTo>
                    <a:cubicBezTo>
                      <a:pt x="47720" y="38709"/>
                      <a:pt x="40386" y="47649"/>
                      <a:pt x="35052" y="59252"/>
                    </a:cubicBezTo>
                    <a:cubicBezTo>
                      <a:pt x="29718" y="70855"/>
                      <a:pt x="27051" y="84456"/>
                      <a:pt x="27051" y="100053"/>
                    </a:cubicBezTo>
                    <a:cubicBezTo>
                      <a:pt x="27051" y="126874"/>
                      <a:pt x="32480" y="146941"/>
                      <a:pt x="43339" y="160447"/>
                    </a:cubicBezTo>
                    <a:cubicBezTo>
                      <a:pt x="54197" y="173952"/>
                      <a:pt x="70104" y="180704"/>
                      <a:pt x="90964" y="180704"/>
                    </a:cubicBezTo>
                    <a:cubicBezTo>
                      <a:pt x="104965" y="180704"/>
                      <a:pt x="117062" y="175949"/>
                      <a:pt x="127159" y="166534"/>
                    </a:cubicBezTo>
                    <a:cubicBezTo>
                      <a:pt x="137255" y="157118"/>
                      <a:pt x="143732" y="144088"/>
                      <a:pt x="146590" y="127539"/>
                    </a:cubicBezTo>
                    <a:lnTo>
                      <a:pt x="171926" y="127539"/>
                    </a:lnTo>
                    <a:cubicBezTo>
                      <a:pt x="169735" y="143327"/>
                      <a:pt x="164782" y="157023"/>
                      <a:pt x="157067" y="168531"/>
                    </a:cubicBezTo>
                    <a:cubicBezTo>
                      <a:pt x="149352" y="180039"/>
                      <a:pt x="139446" y="188789"/>
                      <a:pt x="127540" y="194780"/>
                    </a:cubicBezTo>
                    <a:cubicBezTo>
                      <a:pt x="115538" y="200772"/>
                      <a:pt x="102298" y="203816"/>
                      <a:pt x="87725" y="203816"/>
                    </a:cubicBezTo>
                    <a:cubicBezTo>
                      <a:pt x="70294" y="203816"/>
                      <a:pt x="54959" y="199726"/>
                      <a:pt x="41719" y="191642"/>
                    </a:cubicBezTo>
                    <a:cubicBezTo>
                      <a:pt x="28480" y="183558"/>
                      <a:pt x="18192" y="171764"/>
                      <a:pt x="10954" y="156357"/>
                    </a:cubicBezTo>
                    <a:cubicBezTo>
                      <a:pt x="3715" y="140950"/>
                      <a:pt x="0" y="122499"/>
                      <a:pt x="0" y="101099"/>
                    </a:cubicBezTo>
                    <a:cubicBezTo>
                      <a:pt x="0" y="80937"/>
                      <a:pt x="3715" y="63247"/>
                      <a:pt x="11049" y="48029"/>
                    </a:cubicBezTo>
                    <a:cubicBezTo>
                      <a:pt x="18383" y="32717"/>
                      <a:pt x="28956" y="20924"/>
                      <a:pt x="42672" y="12554"/>
                    </a:cubicBezTo>
                    <a:cubicBezTo>
                      <a:pt x="56388" y="4185"/>
                      <a:pt x="72295" y="0"/>
                      <a:pt x="90488" y="0"/>
                    </a:cubicBezTo>
                    <a:cubicBezTo>
                      <a:pt x="104680" y="0"/>
                      <a:pt x="117538" y="2568"/>
                      <a:pt x="128968" y="7799"/>
                    </a:cubicBezTo>
                    <a:cubicBezTo>
                      <a:pt x="140398" y="13030"/>
                      <a:pt x="149733" y="20353"/>
                      <a:pt x="156877" y="29864"/>
                    </a:cubicBezTo>
                    <a:cubicBezTo>
                      <a:pt x="164116" y="39375"/>
                      <a:pt x="168497" y="50502"/>
                      <a:pt x="170116" y="63342"/>
                    </a:cubicBezTo>
                    <a:lnTo>
                      <a:pt x="144780" y="63342"/>
                    </a:lnTo>
                    <a:cubicBezTo>
                      <a:pt x="142113" y="50407"/>
                      <a:pt x="136017" y="40421"/>
                      <a:pt x="126682" y="33573"/>
                    </a:cubicBezTo>
                    <a:cubicBezTo>
                      <a:pt x="117348" y="26725"/>
                      <a:pt x="105251" y="23206"/>
                      <a:pt x="90488" y="23206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 109">
                <a:extLst>
                  <a:ext uri="{FF2B5EF4-FFF2-40B4-BE49-F238E27FC236}">
                    <a16:creationId xmlns:a16="http://schemas.microsoft.com/office/drawing/2014/main" id="{9238B039-7B0C-A11D-EE43-E847C1364A27}"/>
                  </a:ext>
                </a:extLst>
              </p:cNvPr>
              <p:cNvSpPr/>
              <p:nvPr/>
            </p:nvSpPr>
            <p:spPr>
              <a:xfrm>
                <a:off x="5366575" y="3623612"/>
                <a:ext cx="133350" cy="149223"/>
              </a:xfrm>
              <a:custGeom>
                <a:avLst/>
                <a:gdLst>
                  <a:gd name="connsiteX0" fmla="*/ 125539 w 133350"/>
                  <a:gd name="connsiteY0" fmla="*/ 128966 h 149223"/>
                  <a:gd name="connsiteX1" fmla="*/ 133350 w 133350"/>
                  <a:gd name="connsiteY1" fmla="*/ 127920 h 149223"/>
                  <a:gd name="connsiteX2" fmla="*/ 133350 w 133350"/>
                  <a:gd name="connsiteY2" fmla="*/ 145134 h 149223"/>
                  <a:gd name="connsiteX3" fmla="*/ 120110 w 133350"/>
                  <a:gd name="connsiteY3" fmla="*/ 147797 h 149223"/>
                  <a:gd name="connsiteX4" fmla="*/ 102108 w 133350"/>
                  <a:gd name="connsiteY4" fmla="*/ 142852 h 149223"/>
                  <a:gd name="connsiteX5" fmla="*/ 95250 w 133350"/>
                  <a:gd name="connsiteY5" fmla="*/ 126303 h 149223"/>
                  <a:gd name="connsiteX6" fmla="*/ 44482 w 133350"/>
                  <a:gd name="connsiteY6" fmla="*/ 149224 h 149223"/>
                  <a:gd name="connsiteX7" fmla="*/ 12382 w 133350"/>
                  <a:gd name="connsiteY7" fmla="*/ 137906 h 149223"/>
                  <a:gd name="connsiteX8" fmla="*/ 0 w 133350"/>
                  <a:gd name="connsiteY8" fmla="*/ 108518 h 149223"/>
                  <a:gd name="connsiteX9" fmla="*/ 10763 w 133350"/>
                  <a:gd name="connsiteY9" fmla="*/ 78559 h 149223"/>
                  <a:gd name="connsiteX10" fmla="*/ 42577 w 133350"/>
                  <a:gd name="connsiteY10" fmla="*/ 64293 h 149223"/>
                  <a:gd name="connsiteX11" fmla="*/ 82010 w 133350"/>
                  <a:gd name="connsiteY11" fmla="*/ 59442 h 149223"/>
                  <a:gd name="connsiteX12" fmla="*/ 91440 w 133350"/>
                  <a:gd name="connsiteY12" fmla="*/ 54877 h 149223"/>
                  <a:gd name="connsiteX13" fmla="*/ 94392 w 133350"/>
                  <a:gd name="connsiteY13" fmla="*/ 42989 h 149223"/>
                  <a:gd name="connsiteX14" fmla="*/ 61150 w 133350"/>
                  <a:gd name="connsiteY14" fmla="*/ 19782 h 149223"/>
                  <a:gd name="connsiteX15" fmla="*/ 38576 w 133350"/>
                  <a:gd name="connsiteY15" fmla="*/ 26250 h 149223"/>
                  <a:gd name="connsiteX16" fmla="*/ 28765 w 133350"/>
                  <a:gd name="connsiteY16" fmla="*/ 46983 h 149223"/>
                  <a:gd name="connsiteX17" fmla="*/ 6858 w 133350"/>
                  <a:gd name="connsiteY17" fmla="*/ 46983 h 149223"/>
                  <a:gd name="connsiteX18" fmla="*/ 21717 w 133350"/>
                  <a:gd name="connsiteY18" fmla="*/ 12174 h 149223"/>
                  <a:gd name="connsiteX19" fmla="*/ 63817 w 133350"/>
                  <a:gd name="connsiteY19" fmla="*/ 0 h 149223"/>
                  <a:gd name="connsiteX20" fmla="*/ 102584 w 133350"/>
                  <a:gd name="connsiteY20" fmla="*/ 9986 h 149223"/>
                  <a:gd name="connsiteX21" fmla="*/ 117538 w 133350"/>
                  <a:gd name="connsiteY21" fmla="*/ 39660 h 149223"/>
                  <a:gd name="connsiteX22" fmla="*/ 117538 w 133350"/>
                  <a:gd name="connsiteY22" fmla="*/ 121072 h 149223"/>
                  <a:gd name="connsiteX23" fmla="*/ 119443 w 133350"/>
                  <a:gd name="connsiteY23" fmla="*/ 126683 h 149223"/>
                  <a:gd name="connsiteX24" fmla="*/ 125349 w 133350"/>
                  <a:gd name="connsiteY24" fmla="*/ 128871 h 149223"/>
                  <a:gd name="connsiteX25" fmla="*/ 93916 w 133350"/>
                  <a:gd name="connsiteY25" fmla="*/ 96344 h 149223"/>
                  <a:gd name="connsiteX26" fmla="*/ 93916 w 133350"/>
                  <a:gd name="connsiteY26" fmla="*/ 73138 h 149223"/>
                  <a:gd name="connsiteX27" fmla="*/ 83534 w 133350"/>
                  <a:gd name="connsiteY27" fmla="*/ 77418 h 149223"/>
                  <a:gd name="connsiteX28" fmla="*/ 51244 w 133350"/>
                  <a:gd name="connsiteY28" fmla="*/ 82553 h 149223"/>
                  <a:gd name="connsiteX29" fmla="*/ 31432 w 133350"/>
                  <a:gd name="connsiteY29" fmla="*/ 89877 h 149223"/>
                  <a:gd name="connsiteX30" fmla="*/ 24574 w 133350"/>
                  <a:gd name="connsiteY30" fmla="*/ 105284 h 149223"/>
                  <a:gd name="connsiteX31" fmla="*/ 50197 w 133350"/>
                  <a:gd name="connsiteY31" fmla="*/ 129537 h 149223"/>
                  <a:gd name="connsiteX32" fmla="*/ 71342 w 133350"/>
                  <a:gd name="connsiteY32" fmla="*/ 125066 h 149223"/>
                  <a:gd name="connsiteX33" fmla="*/ 87630 w 133350"/>
                  <a:gd name="connsiteY33" fmla="*/ 112893 h 149223"/>
                  <a:gd name="connsiteX34" fmla="*/ 93821 w 133350"/>
                  <a:gd name="connsiteY34" fmla="*/ 96344 h 14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33350" h="149223">
                    <a:moveTo>
                      <a:pt x="125539" y="128966"/>
                    </a:moveTo>
                    <a:cubicBezTo>
                      <a:pt x="128016" y="128966"/>
                      <a:pt x="130683" y="128586"/>
                      <a:pt x="133350" y="127920"/>
                    </a:cubicBezTo>
                    <a:lnTo>
                      <a:pt x="133350" y="145134"/>
                    </a:lnTo>
                    <a:cubicBezTo>
                      <a:pt x="127921" y="146941"/>
                      <a:pt x="123539" y="147797"/>
                      <a:pt x="120110" y="147797"/>
                    </a:cubicBezTo>
                    <a:cubicBezTo>
                      <a:pt x="112395" y="147797"/>
                      <a:pt x="106394" y="146180"/>
                      <a:pt x="102108" y="142852"/>
                    </a:cubicBezTo>
                    <a:cubicBezTo>
                      <a:pt x="97822" y="139523"/>
                      <a:pt x="95631" y="134007"/>
                      <a:pt x="95250" y="126303"/>
                    </a:cubicBezTo>
                    <a:cubicBezTo>
                      <a:pt x="81724" y="141615"/>
                      <a:pt x="64865" y="149224"/>
                      <a:pt x="44482" y="149224"/>
                    </a:cubicBezTo>
                    <a:cubicBezTo>
                      <a:pt x="31337" y="149224"/>
                      <a:pt x="20669" y="145420"/>
                      <a:pt x="12382" y="137906"/>
                    </a:cubicBezTo>
                    <a:cubicBezTo>
                      <a:pt x="4096" y="130392"/>
                      <a:pt x="0" y="120596"/>
                      <a:pt x="0" y="108518"/>
                    </a:cubicBezTo>
                    <a:cubicBezTo>
                      <a:pt x="0" y="96439"/>
                      <a:pt x="3619" y="86358"/>
                      <a:pt x="10763" y="78559"/>
                    </a:cubicBezTo>
                    <a:cubicBezTo>
                      <a:pt x="18002" y="70855"/>
                      <a:pt x="28575" y="66100"/>
                      <a:pt x="42577" y="64293"/>
                    </a:cubicBezTo>
                    <a:lnTo>
                      <a:pt x="82010" y="59442"/>
                    </a:lnTo>
                    <a:cubicBezTo>
                      <a:pt x="86296" y="58872"/>
                      <a:pt x="89440" y="57350"/>
                      <a:pt x="91440" y="54877"/>
                    </a:cubicBezTo>
                    <a:cubicBezTo>
                      <a:pt x="93440" y="52404"/>
                      <a:pt x="94392" y="48410"/>
                      <a:pt x="94392" y="42989"/>
                    </a:cubicBezTo>
                    <a:cubicBezTo>
                      <a:pt x="94392" y="27581"/>
                      <a:pt x="83344" y="19782"/>
                      <a:pt x="61150" y="19782"/>
                    </a:cubicBezTo>
                    <a:cubicBezTo>
                      <a:pt x="51435" y="19782"/>
                      <a:pt x="43910" y="21970"/>
                      <a:pt x="38576" y="26250"/>
                    </a:cubicBezTo>
                    <a:cubicBezTo>
                      <a:pt x="33242" y="30529"/>
                      <a:pt x="30004" y="37472"/>
                      <a:pt x="28765" y="46983"/>
                    </a:cubicBezTo>
                    <a:lnTo>
                      <a:pt x="6858" y="46983"/>
                    </a:lnTo>
                    <a:cubicBezTo>
                      <a:pt x="7239" y="31861"/>
                      <a:pt x="12192" y="20258"/>
                      <a:pt x="21717" y="12174"/>
                    </a:cubicBezTo>
                    <a:cubicBezTo>
                      <a:pt x="31242" y="4090"/>
                      <a:pt x="45339" y="0"/>
                      <a:pt x="63817" y="0"/>
                    </a:cubicBezTo>
                    <a:cubicBezTo>
                      <a:pt x="79629" y="0"/>
                      <a:pt x="92583" y="3329"/>
                      <a:pt x="102584" y="9986"/>
                    </a:cubicBezTo>
                    <a:cubicBezTo>
                      <a:pt x="112585" y="16644"/>
                      <a:pt x="117538" y="26535"/>
                      <a:pt x="117538" y="39660"/>
                    </a:cubicBezTo>
                    <a:lnTo>
                      <a:pt x="117538" y="121072"/>
                    </a:lnTo>
                    <a:cubicBezTo>
                      <a:pt x="117538" y="123450"/>
                      <a:pt x="118205" y="125257"/>
                      <a:pt x="119443" y="126683"/>
                    </a:cubicBezTo>
                    <a:cubicBezTo>
                      <a:pt x="120682" y="128110"/>
                      <a:pt x="122682" y="128871"/>
                      <a:pt x="125349" y="128871"/>
                    </a:cubicBezTo>
                    <a:close/>
                    <a:moveTo>
                      <a:pt x="93916" y="96344"/>
                    </a:moveTo>
                    <a:lnTo>
                      <a:pt x="93916" y="73138"/>
                    </a:lnTo>
                    <a:cubicBezTo>
                      <a:pt x="91726" y="74945"/>
                      <a:pt x="88297" y="76371"/>
                      <a:pt x="83534" y="77418"/>
                    </a:cubicBezTo>
                    <a:cubicBezTo>
                      <a:pt x="78772" y="78464"/>
                      <a:pt x="68008" y="80176"/>
                      <a:pt x="51244" y="82553"/>
                    </a:cubicBezTo>
                    <a:cubicBezTo>
                      <a:pt x="42577" y="83790"/>
                      <a:pt x="36004" y="86263"/>
                      <a:pt x="31432" y="89877"/>
                    </a:cubicBezTo>
                    <a:cubicBezTo>
                      <a:pt x="26860" y="93491"/>
                      <a:pt x="24574" y="98627"/>
                      <a:pt x="24574" y="105284"/>
                    </a:cubicBezTo>
                    <a:cubicBezTo>
                      <a:pt x="24574" y="121452"/>
                      <a:pt x="33147" y="129537"/>
                      <a:pt x="50197" y="129537"/>
                    </a:cubicBezTo>
                    <a:cubicBezTo>
                      <a:pt x="57531" y="129537"/>
                      <a:pt x="64675" y="128015"/>
                      <a:pt x="71342" y="125066"/>
                    </a:cubicBezTo>
                    <a:cubicBezTo>
                      <a:pt x="78105" y="122118"/>
                      <a:pt x="83534" y="118029"/>
                      <a:pt x="87630" y="112893"/>
                    </a:cubicBezTo>
                    <a:cubicBezTo>
                      <a:pt x="91726" y="107757"/>
                      <a:pt x="93821" y="102241"/>
                      <a:pt x="93821" y="96344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 110">
                <a:extLst>
                  <a:ext uri="{FF2B5EF4-FFF2-40B4-BE49-F238E27FC236}">
                    <a16:creationId xmlns:a16="http://schemas.microsoft.com/office/drawing/2014/main" id="{11A71141-C091-F0C0-9E81-8FB345315C26}"/>
                  </a:ext>
                </a:extLst>
              </p:cNvPr>
              <p:cNvSpPr/>
              <p:nvPr/>
            </p:nvSpPr>
            <p:spPr>
              <a:xfrm>
                <a:off x="5534406" y="3623802"/>
                <a:ext cx="68865" cy="145039"/>
              </a:xfrm>
              <a:custGeom>
                <a:avLst/>
                <a:gdLst>
                  <a:gd name="connsiteX0" fmla="*/ 23813 w 68865"/>
                  <a:gd name="connsiteY0" fmla="*/ 64388 h 145039"/>
                  <a:gd name="connsiteX1" fmla="*/ 23813 w 68865"/>
                  <a:gd name="connsiteY1" fmla="*/ 145039 h 145039"/>
                  <a:gd name="connsiteX2" fmla="*/ 0 w 68865"/>
                  <a:gd name="connsiteY2" fmla="*/ 145039 h 145039"/>
                  <a:gd name="connsiteX3" fmla="*/ 0 w 68865"/>
                  <a:gd name="connsiteY3" fmla="*/ 3995 h 145039"/>
                  <a:gd name="connsiteX4" fmla="*/ 22384 w 68865"/>
                  <a:gd name="connsiteY4" fmla="*/ 3995 h 145039"/>
                  <a:gd name="connsiteX5" fmla="*/ 22384 w 68865"/>
                  <a:gd name="connsiteY5" fmla="*/ 27486 h 145039"/>
                  <a:gd name="connsiteX6" fmla="*/ 22955 w 68865"/>
                  <a:gd name="connsiteY6" fmla="*/ 27486 h 145039"/>
                  <a:gd name="connsiteX7" fmla="*/ 40100 w 68865"/>
                  <a:gd name="connsiteY7" fmla="*/ 7133 h 145039"/>
                  <a:gd name="connsiteX8" fmla="*/ 62674 w 68865"/>
                  <a:gd name="connsiteY8" fmla="*/ 0 h 145039"/>
                  <a:gd name="connsiteX9" fmla="*/ 68866 w 68865"/>
                  <a:gd name="connsiteY9" fmla="*/ 761 h 145039"/>
                  <a:gd name="connsiteX10" fmla="*/ 68866 w 68865"/>
                  <a:gd name="connsiteY10" fmla="*/ 25299 h 145039"/>
                  <a:gd name="connsiteX11" fmla="*/ 59722 w 68865"/>
                  <a:gd name="connsiteY11" fmla="*/ 25299 h 145039"/>
                  <a:gd name="connsiteX12" fmla="*/ 42577 w 68865"/>
                  <a:gd name="connsiteY12" fmla="*/ 29483 h 145039"/>
                  <a:gd name="connsiteX13" fmla="*/ 29051 w 68865"/>
                  <a:gd name="connsiteY13" fmla="*/ 42418 h 145039"/>
                  <a:gd name="connsiteX14" fmla="*/ 23813 w 68865"/>
                  <a:gd name="connsiteY14" fmla="*/ 64388 h 145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8865" h="145039">
                    <a:moveTo>
                      <a:pt x="23813" y="64388"/>
                    </a:moveTo>
                    <a:lnTo>
                      <a:pt x="23813" y="145039"/>
                    </a:lnTo>
                    <a:lnTo>
                      <a:pt x="0" y="145039"/>
                    </a:lnTo>
                    <a:lnTo>
                      <a:pt x="0" y="3995"/>
                    </a:lnTo>
                    <a:lnTo>
                      <a:pt x="22384" y="3995"/>
                    </a:lnTo>
                    <a:lnTo>
                      <a:pt x="22384" y="27486"/>
                    </a:lnTo>
                    <a:lnTo>
                      <a:pt x="22955" y="27486"/>
                    </a:lnTo>
                    <a:cubicBezTo>
                      <a:pt x="28004" y="18641"/>
                      <a:pt x="33718" y="11888"/>
                      <a:pt x="40100" y="7133"/>
                    </a:cubicBezTo>
                    <a:cubicBezTo>
                      <a:pt x="46482" y="2378"/>
                      <a:pt x="54007" y="0"/>
                      <a:pt x="62674" y="0"/>
                    </a:cubicBezTo>
                    <a:cubicBezTo>
                      <a:pt x="65341" y="0"/>
                      <a:pt x="67437" y="285"/>
                      <a:pt x="68866" y="761"/>
                    </a:cubicBezTo>
                    <a:lnTo>
                      <a:pt x="68866" y="25299"/>
                    </a:lnTo>
                    <a:lnTo>
                      <a:pt x="59722" y="25299"/>
                    </a:lnTo>
                    <a:cubicBezTo>
                      <a:pt x="53816" y="25299"/>
                      <a:pt x="48101" y="26725"/>
                      <a:pt x="42577" y="29483"/>
                    </a:cubicBezTo>
                    <a:cubicBezTo>
                      <a:pt x="37052" y="32241"/>
                      <a:pt x="32575" y="36616"/>
                      <a:pt x="29051" y="42418"/>
                    </a:cubicBezTo>
                    <a:cubicBezTo>
                      <a:pt x="25527" y="48219"/>
                      <a:pt x="23813" y="55543"/>
                      <a:pt x="23813" y="64388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 111">
                <a:extLst>
                  <a:ext uri="{FF2B5EF4-FFF2-40B4-BE49-F238E27FC236}">
                    <a16:creationId xmlns:a16="http://schemas.microsoft.com/office/drawing/2014/main" id="{DD3B0D58-1CA2-554E-D6E7-3E674E265C78}"/>
                  </a:ext>
                </a:extLst>
              </p:cNvPr>
              <p:cNvSpPr/>
              <p:nvPr/>
            </p:nvSpPr>
            <p:spPr>
              <a:xfrm>
                <a:off x="5619654" y="3575202"/>
                <a:ext cx="125253" cy="197633"/>
              </a:xfrm>
              <a:custGeom>
                <a:avLst/>
                <a:gdLst>
                  <a:gd name="connsiteX0" fmla="*/ 102965 w 125253"/>
                  <a:gd name="connsiteY0" fmla="*/ 193544 h 197633"/>
                  <a:gd name="connsiteX1" fmla="*/ 102965 w 125253"/>
                  <a:gd name="connsiteY1" fmla="*/ 174142 h 197633"/>
                  <a:gd name="connsiteX2" fmla="*/ 102394 w 125253"/>
                  <a:gd name="connsiteY2" fmla="*/ 174142 h 197633"/>
                  <a:gd name="connsiteX3" fmla="*/ 61627 w 125253"/>
                  <a:gd name="connsiteY3" fmla="*/ 197634 h 197633"/>
                  <a:gd name="connsiteX4" fmla="*/ 28004 w 125253"/>
                  <a:gd name="connsiteY4" fmla="*/ 187077 h 197633"/>
                  <a:gd name="connsiteX5" fmla="*/ 7049 w 125253"/>
                  <a:gd name="connsiteY5" fmla="*/ 158735 h 197633"/>
                  <a:gd name="connsiteX6" fmla="*/ 0 w 125253"/>
                  <a:gd name="connsiteY6" fmla="*/ 118789 h 197633"/>
                  <a:gd name="connsiteX7" fmla="*/ 7239 w 125253"/>
                  <a:gd name="connsiteY7" fmla="*/ 82268 h 197633"/>
                  <a:gd name="connsiteX8" fmla="*/ 27908 w 125253"/>
                  <a:gd name="connsiteY8" fmla="*/ 57350 h 197633"/>
                  <a:gd name="connsiteX9" fmla="*/ 58865 w 125253"/>
                  <a:gd name="connsiteY9" fmla="*/ 48505 h 197633"/>
                  <a:gd name="connsiteX10" fmla="*/ 82201 w 125253"/>
                  <a:gd name="connsiteY10" fmla="*/ 54021 h 197633"/>
                  <a:gd name="connsiteX11" fmla="*/ 100965 w 125253"/>
                  <a:gd name="connsiteY11" fmla="*/ 72472 h 197633"/>
                  <a:gd name="connsiteX12" fmla="*/ 101537 w 125253"/>
                  <a:gd name="connsiteY12" fmla="*/ 72472 h 197633"/>
                  <a:gd name="connsiteX13" fmla="*/ 101537 w 125253"/>
                  <a:gd name="connsiteY13" fmla="*/ 0 h 197633"/>
                  <a:gd name="connsiteX14" fmla="*/ 125254 w 125253"/>
                  <a:gd name="connsiteY14" fmla="*/ 0 h 197633"/>
                  <a:gd name="connsiteX15" fmla="*/ 125254 w 125253"/>
                  <a:gd name="connsiteY15" fmla="*/ 193544 h 197633"/>
                  <a:gd name="connsiteX16" fmla="*/ 102870 w 125253"/>
                  <a:gd name="connsiteY16" fmla="*/ 193544 h 197633"/>
                  <a:gd name="connsiteX17" fmla="*/ 62770 w 125253"/>
                  <a:gd name="connsiteY17" fmla="*/ 177090 h 197633"/>
                  <a:gd name="connsiteX18" fmla="*/ 90488 w 125253"/>
                  <a:gd name="connsiteY18" fmla="*/ 164536 h 197633"/>
                  <a:gd name="connsiteX19" fmla="*/ 101441 w 125253"/>
                  <a:gd name="connsiteY19" fmla="*/ 129917 h 197633"/>
                  <a:gd name="connsiteX20" fmla="*/ 92012 w 125253"/>
                  <a:gd name="connsiteY20" fmla="*/ 84741 h 197633"/>
                  <a:gd name="connsiteX21" fmla="*/ 63151 w 125253"/>
                  <a:gd name="connsiteY21" fmla="*/ 69809 h 197633"/>
                  <a:gd name="connsiteX22" fmla="*/ 24765 w 125253"/>
                  <a:gd name="connsiteY22" fmla="*/ 120787 h 197633"/>
                  <a:gd name="connsiteX23" fmla="*/ 34766 w 125253"/>
                  <a:gd name="connsiteY23" fmla="*/ 162444 h 197633"/>
                  <a:gd name="connsiteX24" fmla="*/ 62865 w 125253"/>
                  <a:gd name="connsiteY24" fmla="*/ 177090 h 197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5253" h="197633">
                    <a:moveTo>
                      <a:pt x="102965" y="193544"/>
                    </a:moveTo>
                    <a:lnTo>
                      <a:pt x="102965" y="174142"/>
                    </a:lnTo>
                    <a:lnTo>
                      <a:pt x="102394" y="174142"/>
                    </a:lnTo>
                    <a:cubicBezTo>
                      <a:pt x="94298" y="189740"/>
                      <a:pt x="80677" y="197634"/>
                      <a:pt x="61627" y="197634"/>
                    </a:cubicBezTo>
                    <a:cubicBezTo>
                      <a:pt x="48482" y="197634"/>
                      <a:pt x="37243" y="194115"/>
                      <a:pt x="28004" y="187077"/>
                    </a:cubicBezTo>
                    <a:cubicBezTo>
                      <a:pt x="18764" y="180039"/>
                      <a:pt x="11716" y="170623"/>
                      <a:pt x="7049" y="158735"/>
                    </a:cubicBezTo>
                    <a:cubicBezTo>
                      <a:pt x="2381" y="146846"/>
                      <a:pt x="0" y="133531"/>
                      <a:pt x="0" y="118789"/>
                    </a:cubicBezTo>
                    <a:cubicBezTo>
                      <a:pt x="0" y="105094"/>
                      <a:pt x="2381" y="92920"/>
                      <a:pt x="7239" y="82268"/>
                    </a:cubicBezTo>
                    <a:cubicBezTo>
                      <a:pt x="12097" y="71616"/>
                      <a:pt x="18955" y="63247"/>
                      <a:pt x="27908" y="57350"/>
                    </a:cubicBezTo>
                    <a:cubicBezTo>
                      <a:pt x="36862" y="51453"/>
                      <a:pt x="47149" y="48505"/>
                      <a:pt x="58865" y="48505"/>
                    </a:cubicBezTo>
                    <a:cubicBezTo>
                      <a:pt x="67628" y="48505"/>
                      <a:pt x="75438" y="50312"/>
                      <a:pt x="82201" y="54021"/>
                    </a:cubicBezTo>
                    <a:cubicBezTo>
                      <a:pt x="88963" y="57730"/>
                      <a:pt x="95250" y="63817"/>
                      <a:pt x="100965" y="72472"/>
                    </a:cubicBezTo>
                    <a:lnTo>
                      <a:pt x="101537" y="72472"/>
                    </a:lnTo>
                    <a:lnTo>
                      <a:pt x="101537" y="0"/>
                    </a:lnTo>
                    <a:lnTo>
                      <a:pt x="125254" y="0"/>
                    </a:lnTo>
                    <a:lnTo>
                      <a:pt x="125254" y="193544"/>
                    </a:lnTo>
                    <a:lnTo>
                      <a:pt x="102870" y="193544"/>
                    </a:lnTo>
                    <a:close/>
                    <a:moveTo>
                      <a:pt x="62770" y="177090"/>
                    </a:moveTo>
                    <a:cubicBezTo>
                      <a:pt x="73914" y="177090"/>
                      <a:pt x="83153" y="172906"/>
                      <a:pt x="90488" y="164536"/>
                    </a:cubicBezTo>
                    <a:cubicBezTo>
                      <a:pt x="97822" y="156167"/>
                      <a:pt x="101441" y="144659"/>
                      <a:pt x="101441" y="129917"/>
                    </a:cubicBezTo>
                    <a:cubicBezTo>
                      <a:pt x="101441" y="109754"/>
                      <a:pt x="98298" y="94727"/>
                      <a:pt x="92012" y="84741"/>
                    </a:cubicBezTo>
                    <a:cubicBezTo>
                      <a:pt x="85725" y="74755"/>
                      <a:pt x="76105" y="69809"/>
                      <a:pt x="63151" y="69809"/>
                    </a:cubicBezTo>
                    <a:cubicBezTo>
                      <a:pt x="37624" y="69809"/>
                      <a:pt x="24765" y="86833"/>
                      <a:pt x="24765" y="120787"/>
                    </a:cubicBezTo>
                    <a:cubicBezTo>
                      <a:pt x="24765" y="138762"/>
                      <a:pt x="28099" y="152648"/>
                      <a:pt x="34766" y="162444"/>
                    </a:cubicBezTo>
                    <a:cubicBezTo>
                      <a:pt x="41434" y="172240"/>
                      <a:pt x="50768" y="177090"/>
                      <a:pt x="62865" y="177090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3" name="Forma Livre 112">
                <a:extLst>
                  <a:ext uri="{FF2B5EF4-FFF2-40B4-BE49-F238E27FC236}">
                    <a16:creationId xmlns:a16="http://schemas.microsoft.com/office/drawing/2014/main" id="{C2FA65B4-4F9E-ABCD-BB3D-A2A95F4633F7}"/>
                  </a:ext>
                </a:extLst>
              </p:cNvPr>
              <p:cNvSpPr/>
              <p:nvPr/>
            </p:nvSpPr>
            <p:spPr>
              <a:xfrm>
                <a:off x="5785294" y="3575202"/>
                <a:ext cx="23717" cy="193543"/>
              </a:xfrm>
              <a:custGeom>
                <a:avLst/>
                <a:gdLst>
                  <a:gd name="connsiteX0" fmla="*/ 0 w 23717"/>
                  <a:gd name="connsiteY0" fmla="*/ 26915 h 193543"/>
                  <a:gd name="connsiteX1" fmla="*/ 0 w 23717"/>
                  <a:gd name="connsiteY1" fmla="*/ 0 h 193543"/>
                  <a:gd name="connsiteX2" fmla="*/ 23717 w 23717"/>
                  <a:gd name="connsiteY2" fmla="*/ 0 h 193543"/>
                  <a:gd name="connsiteX3" fmla="*/ 23717 w 23717"/>
                  <a:gd name="connsiteY3" fmla="*/ 26915 h 193543"/>
                  <a:gd name="connsiteX4" fmla="*/ 0 w 23717"/>
                  <a:gd name="connsiteY4" fmla="*/ 26915 h 193543"/>
                  <a:gd name="connsiteX5" fmla="*/ 0 w 23717"/>
                  <a:gd name="connsiteY5" fmla="*/ 193544 h 193543"/>
                  <a:gd name="connsiteX6" fmla="*/ 0 w 23717"/>
                  <a:gd name="connsiteY6" fmla="*/ 52499 h 193543"/>
                  <a:gd name="connsiteX7" fmla="*/ 23717 w 23717"/>
                  <a:gd name="connsiteY7" fmla="*/ 52499 h 193543"/>
                  <a:gd name="connsiteX8" fmla="*/ 23717 w 23717"/>
                  <a:gd name="connsiteY8" fmla="*/ 193544 h 193543"/>
                  <a:gd name="connsiteX9" fmla="*/ 0 w 23717"/>
                  <a:gd name="connsiteY9" fmla="*/ 193544 h 193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717" h="193543">
                    <a:moveTo>
                      <a:pt x="0" y="26915"/>
                    </a:moveTo>
                    <a:lnTo>
                      <a:pt x="0" y="0"/>
                    </a:lnTo>
                    <a:lnTo>
                      <a:pt x="23717" y="0"/>
                    </a:lnTo>
                    <a:lnTo>
                      <a:pt x="23717" y="26915"/>
                    </a:lnTo>
                    <a:lnTo>
                      <a:pt x="0" y="26915"/>
                    </a:lnTo>
                    <a:close/>
                    <a:moveTo>
                      <a:pt x="0" y="193544"/>
                    </a:moveTo>
                    <a:lnTo>
                      <a:pt x="0" y="52499"/>
                    </a:lnTo>
                    <a:lnTo>
                      <a:pt x="23717" y="52499"/>
                    </a:lnTo>
                    <a:lnTo>
                      <a:pt x="23717" y="193544"/>
                    </a:lnTo>
                    <a:lnTo>
                      <a:pt x="0" y="193544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4" name="Forma Livre 113">
                <a:extLst>
                  <a:ext uri="{FF2B5EF4-FFF2-40B4-BE49-F238E27FC236}">
                    <a16:creationId xmlns:a16="http://schemas.microsoft.com/office/drawing/2014/main" id="{78FF1EA4-12DB-0A23-A5B0-E917D27AE168}"/>
                  </a:ext>
                </a:extLst>
              </p:cNvPr>
              <p:cNvSpPr/>
              <p:nvPr/>
            </p:nvSpPr>
            <p:spPr>
              <a:xfrm>
                <a:off x="5843301" y="3623802"/>
                <a:ext cx="131349" cy="148748"/>
              </a:xfrm>
              <a:custGeom>
                <a:avLst/>
                <a:gdLst>
                  <a:gd name="connsiteX0" fmla="*/ 65913 w 131349"/>
                  <a:gd name="connsiteY0" fmla="*/ 148748 h 148748"/>
                  <a:gd name="connsiteX1" fmla="*/ 30385 w 131349"/>
                  <a:gd name="connsiteY1" fmla="*/ 138762 h 148748"/>
                  <a:gd name="connsiteX2" fmla="*/ 7715 w 131349"/>
                  <a:gd name="connsiteY2" fmla="*/ 111942 h 148748"/>
                  <a:gd name="connsiteX3" fmla="*/ 0 w 131349"/>
                  <a:gd name="connsiteY3" fmla="*/ 74374 h 148748"/>
                  <a:gd name="connsiteX4" fmla="*/ 8001 w 131349"/>
                  <a:gd name="connsiteY4" fmla="*/ 36236 h 148748"/>
                  <a:gd name="connsiteX5" fmla="*/ 30861 w 131349"/>
                  <a:gd name="connsiteY5" fmla="*/ 9701 h 148748"/>
                  <a:gd name="connsiteX6" fmla="*/ 65722 w 131349"/>
                  <a:gd name="connsiteY6" fmla="*/ 0 h 148748"/>
                  <a:gd name="connsiteX7" fmla="*/ 101060 w 131349"/>
                  <a:gd name="connsiteY7" fmla="*/ 9986 h 148748"/>
                  <a:gd name="connsiteX8" fmla="*/ 123635 w 131349"/>
                  <a:gd name="connsiteY8" fmla="*/ 36902 h 148748"/>
                  <a:gd name="connsiteX9" fmla="*/ 131350 w 131349"/>
                  <a:gd name="connsiteY9" fmla="*/ 74374 h 148748"/>
                  <a:gd name="connsiteX10" fmla="*/ 123539 w 131349"/>
                  <a:gd name="connsiteY10" fmla="*/ 112227 h 148748"/>
                  <a:gd name="connsiteX11" fmla="*/ 100965 w 131349"/>
                  <a:gd name="connsiteY11" fmla="*/ 139047 h 148748"/>
                  <a:gd name="connsiteX12" fmla="*/ 66008 w 131349"/>
                  <a:gd name="connsiteY12" fmla="*/ 148748 h 148748"/>
                  <a:gd name="connsiteX13" fmla="*/ 106680 w 131349"/>
                  <a:gd name="connsiteY13" fmla="*/ 75135 h 148748"/>
                  <a:gd name="connsiteX14" fmla="*/ 96107 w 131349"/>
                  <a:gd name="connsiteY14" fmla="*/ 35760 h 148748"/>
                  <a:gd name="connsiteX15" fmla="*/ 65341 w 131349"/>
                  <a:gd name="connsiteY15" fmla="*/ 20353 h 148748"/>
                  <a:gd name="connsiteX16" fmla="*/ 35243 w 131349"/>
                  <a:gd name="connsiteY16" fmla="*/ 35475 h 148748"/>
                  <a:gd name="connsiteX17" fmla="*/ 24574 w 131349"/>
                  <a:gd name="connsiteY17" fmla="*/ 74279 h 148748"/>
                  <a:gd name="connsiteX18" fmla="*/ 35243 w 131349"/>
                  <a:gd name="connsiteY18" fmla="*/ 112798 h 148748"/>
                  <a:gd name="connsiteX19" fmla="*/ 65627 w 131349"/>
                  <a:gd name="connsiteY19" fmla="*/ 128205 h 148748"/>
                  <a:gd name="connsiteX20" fmla="*/ 96107 w 131349"/>
                  <a:gd name="connsiteY20" fmla="*/ 112798 h 148748"/>
                  <a:gd name="connsiteX21" fmla="*/ 106680 w 131349"/>
                  <a:gd name="connsiteY21" fmla="*/ 75040 h 148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1349" h="148748">
                    <a:moveTo>
                      <a:pt x="65913" y="148748"/>
                    </a:moveTo>
                    <a:cubicBezTo>
                      <a:pt x="52197" y="148748"/>
                      <a:pt x="40386" y="145420"/>
                      <a:pt x="30385" y="138762"/>
                    </a:cubicBezTo>
                    <a:cubicBezTo>
                      <a:pt x="20383" y="132104"/>
                      <a:pt x="12859" y="123164"/>
                      <a:pt x="7715" y="111942"/>
                    </a:cubicBezTo>
                    <a:cubicBezTo>
                      <a:pt x="2572" y="100719"/>
                      <a:pt x="0" y="88165"/>
                      <a:pt x="0" y="74374"/>
                    </a:cubicBezTo>
                    <a:cubicBezTo>
                      <a:pt x="0" y="60584"/>
                      <a:pt x="2667" y="47459"/>
                      <a:pt x="8001" y="36236"/>
                    </a:cubicBezTo>
                    <a:cubicBezTo>
                      <a:pt x="13335" y="25013"/>
                      <a:pt x="20955" y="16168"/>
                      <a:pt x="30861" y="9701"/>
                    </a:cubicBezTo>
                    <a:cubicBezTo>
                      <a:pt x="40767" y="3234"/>
                      <a:pt x="52388" y="0"/>
                      <a:pt x="65722" y="0"/>
                    </a:cubicBezTo>
                    <a:cubicBezTo>
                      <a:pt x="79057" y="0"/>
                      <a:pt x="91154" y="3329"/>
                      <a:pt x="101060" y="9986"/>
                    </a:cubicBezTo>
                    <a:cubicBezTo>
                      <a:pt x="110966" y="16644"/>
                      <a:pt x="118491" y="25584"/>
                      <a:pt x="123635" y="36902"/>
                    </a:cubicBezTo>
                    <a:cubicBezTo>
                      <a:pt x="128778" y="48219"/>
                      <a:pt x="131350" y="60679"/>
                      <a:pt x="131350" y="74374"/>
                    </a:cubicBezTo>
                    <a:cubicBezTo>
                      <a:pt x="131350" y="88070"/>
                      <a:pt x="128778" y="100814"/>
                      <a:pt x="123539" y="112227"/>
                    </a:cubicBezTo>
                    <a:cubicBezTo>
                      <a:pt x="118301" y="123640"/>
                      <a:pt x="110776" y="132580"/>
                      <a:pt x="100965" y="139047"/>
                    </a:cubicBezTo>
                    <a:cubicBezTo>
                      <a:pt x="91154" y="145515"/>
                      <a:pt x="79534" y="148748"/>
                      <a:pt x="66008" y="148748"/>
                    </a:cubicBezTo>
                    <a:close/>
                    <a:moveTo>
                      <a:pt x="106680" y="75135"/>
                    </a:moveTo>
                    <a:cubicBezTo>
                      <a:pt x="106680" y="59157"/>
                      <a:pt x="103156" y="46032"/>
                      <a:pt x="96107" y="35760"/>
                    </a:cubicBezTo>
                    <a:cubicBezTo>
                      <a:pt x="89059" y="25489"/>
                      <a:pt x="78867" y="20353"/>
                      <a:pt x="65341" y="20353"/>
                    </a:cubicBezTo>
                    <a:cubicBezTo>
                      <a:pt x="51816" y="20353"/>
                      <a:pt x="42291" y="25394"/>
                      <a:pt x="35243" y="35475"/>
                    </a:cubicBezTo>
                    <a:cubicBezTo>
                      <a:pt x="28099" y="45556"/>
                      <a:pt x="24574" y="58491"/>
                      <a:pt x="24574" y="74279"/>
                    </a:cubicBezTo>
                    <a:cubicBezTo>
                      <a:pt x="24574" y="90067"/>
                      <a:pt x="28099" y="102621"/>
                      <a:pt x="35243" y="112798"/>
                    </a:cubicBezTo>
                    <a:cubicBezTo>
                      <a:pt x="42386" y="122974"/>
                      <a:pt x="52483" y="128205"/>
                      <a:pt x="65627" y="128205"/>
                    </a:cubicBezTo>
                    <a:cubicBezTo>
                      <a:pt x="78772" y="128205"/>
                      <a:pt x="89154" y="123069"/>
                      <a:pt x="96107" y="112798"/>
                    </a:cubicBezTo>
                    <a:cubicBezTo>
                      <a:pt x="103156" y="102526"/>
                      <a:pt x="106680" y="89972"/>
                      <a:pt x="106680" y="75040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5" name="Forma Livre 114">
                <a:extLst>
                  <a:ext uri="{FF2B5EF4-FFF2-40B4-BE49-F238E27FC236}">
                    <a16:creationId xmlns:a16="http://schemas.microsoft.com/office/drawing/2014/main" id="{A8EC9D33-2685-5B2D-75CA-18F848BF981E}"/>
                  </a:ext>
                </a:extLst>
              </p:cNvPr>
              <p:cNvSpPr/>
              <p:nvPr/>
            </p:nvSpPr>
            <p:spPr>
              <a:xfrm>
                <a:off x="6006369" y="3623897"/>
                <a:ext cx="124015" cy="200772"/>
              </a:xfrm>
              <a:custGeom>
                <a:avLst/>
                <a:gdLst>
                  <a:gd name="connsiteX0" fmla="*/ 124015 w 124015"/>
                  <a:gd name="connsiteY0" fmla="*/ 69714 h 200772"/>
                  <a:gd name="connsiteX1" fmla="*/ 117158 w 124015"/>
                  <a:gd name="connsiteY1" fmla="*/ 109754 h 200772"/>
                  <a:gd name="connsiteX2" fmla="*/ 96393 w 124015"/>
                  <a:gd name="connsiteY2" fmla="*/ 138286 h 200772"/>
                  <a:gd name="connsiteX3" fmla="*/ 62484 w 124015"/>
                  <a:gd name="connsiteY3" fmla="*/ 148939 h 200772"/>
                  <a:gd name="connsiteX4" fmla="*/ 39243 w 124015"/>
                  <a:gd name="connsiteY4" fmla="*/ 143708 h 200772"/>
                  <a:gd name="connsiteX5" fmla="*/ 24384 w 124015"/>
                  <a:gd name="connsiteY5" fmla="*/ 130107 h 200772"/>
                  <a:gd name="connsiteX6" fmla="*/ 23813 w 124015"/>
                  <a:gd name="connsiteY6" fmla="*/ 130107 h 200772"/>
                  <a:gd name="connsiteX7" fmla="*/ 23813 w 124015"/>
                  <a:gd name="connsiteY7" fmla="*/ 200772 h 200772"/>
                  <a:gd name="connsiteX8" fmla="*/ 0 w 124015"/>
                  <a:gd name="connsiteY8" fmla="*/ 200772 h 200772"/>
                  <a:gd name="connsiteX9" fmla="*/ 0 w 124015"/>
                  <a:gd name="connsiteY9" fmla="*/ 3995 h 200772"/>
                  <a:gd name="connsiteX10" fmla="*/ 22384 w 124015"/>
                  <a:gd name="connsiteY10" fmla="*/ 3995 h 200772"/>
                  <a:gd name="connsiteX11" fmla="*/ 22384 w 124015"/>
                  <a:gd name="connsiteY11" fmla="*/ 23967 h 200772"/>
                  <a:gd name="connsiteX12" fmla="*/ 22955 w 124015"/>
                  <a:gd name="connsiteY12" fmla="*/ 23967 h 200772"/>
                  <a:gd name="connsiteX13" fmla="*/ 42291 w 124015"/>
                  <a:gd name="connsiteY13" fmla="*/ 5231 h 200772"/>
                  <a:gd name="connsiteX14" fmla="*/ 65151 w 124015"/>
                  <a:gd name="connsiteY14" fmla="*/ 0 h 200772"/>
                  <a:gd name="connsiteX15" fmla="*/ 96298 w 124015"/>
                  <a:gd name="connsiteY15" fmla="*/ 9035 h 200772"/>
                  <a:gd name="connsiteX16" fmla="*/ 116776 w 124015"/>
                  <a:gd name="connsiteY16" fmla="*/ 33858 h 200772"/>
                  <a:gd name="connsiteX17" fmla="*/ 123920 w 124015"/>
                  <a:gd name="connsiteY17" fmla="*/ 69904 h 200772"/>
                  <a:gd name="connsiteX18" fmla="*/ 61341 w 124015"/>
                  <a:gd name="connsiteY18" fmla="*/ 128395 h 200772"/>
                  <a:gd name="connsiteX19" fmla="*/ 89249 w 124015"/>
                  <a:gd name="connsiteY19" fmla="*/ 113749 h 200772"/>
                  <a:gd name="connsiteX20" fmla="*/ 99346 w 124015"/>
                  <a:gd name="connsiteY20" fmla="*/ 73138 h 200772"/>
                  <a:gd name="connsiteX21" fmla="*/ 89249 w 124015"/>
                  <a:gd name="connsiteY21" fmla="*/ 33383 h 200772"/>
                  <a:gd name="connsiteX22" fmla="*/ 60484 w 124015"/>
                  <a:gd name="connsiteY22" fmla="*/ 21114 h 200772"/>
                  <a:gd name="connsiteX23" fmla="*/ 22670 w 124015"/>
                  <a:gd name="connsiteY23" fmla="*/ 81222 h 200772"/>
                  <a:gd name="connsiteX24" fmla="*/ 33623 w 124015"/>
                  <a:gd name="connsiteY24" fmla="*/ 115841 h 200772"/>
                  <a:gd name="connsiteX25" fmla="*/ 61341 w 124015"/>
                  <a:gd name="connsiteY25" fmla="*/ 128395 h 200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4015" h="200772">
                    <a:moveTo>
                      <a:pt x="124015" y="69714"/>
                    </a:moveTo>
                    <a:cubicBezTo>
                      <a:pt x="124015" y="84456"/>
                      <a:pt x="121729" y="97771"/>
                      <a:pt x="117158" y="109754"/>
                    </a:cubicBezTo>
                    <a:cubicBezTo>
                      <a:pt x="112585" y="121738"/>
                      <a:pt x="105632" y="131249"/>
                      <a:pt x="96393" y="138286"/>
                    </a:cubicBezTo>
                    <a:cubicBezTo>
                      <a:pt x="87154" y="145324"/>
                      <a:pt x="75819" y="148939"/>
                      <a:pt x="62484" y="148939"/>
                    </a:cubicBezTo>
                    <a:cubicBezTo>
                      <a:pt x="53340" y="148939"/>
                      <a:pt x="45529" y="147227"/>
                      <a:pt x="39243" y="143708"/>
                    </a:cubicBezTo>
                    <a:cubicBezTo>
                      <a:pt x="32956" y="140189"/>
                      <a:pt x="28004" y="135719"/>
                      <a:pt x="24384" y="130107"/>
                    </a:cubicBezTo>
                    <a:lnTo>
                      <a:pt x="23813" y="130107"/>
                    </a:lnTo>
                    <a:lnTo>
                      <a:pt x="23813" y="200772"/>
                    </a:lnTo>
                    <a:lnTo>
                      <a:pt x="0" y="200772"/>
                    </a:lnTo>
                    <a:lnTo>
                      <a:pt x="0" y="3995"/>
                    </a:lnTo>
                    <a:lnTo>
                      <a:pt x="22384" y="3995"/>
                    </a:lnTo>
                    <a:lnTo>
                      <a:pt x="22384" y="23967"/>
                    </a:lnTo>
                    <a:lnTo>
                      <a:pt x="22955" y="23967"/>
                    </a:lnTo>
                    <a:cubicBezTo>
                      <a:pt x="29242" y="15027"/>
                      <a:pt x="35719" y="8750"/>
                      <a:pt x="42291" y="5231"/>
                    </a:cubicBezTo>
                    <a:cubicBezTo>
                      <a:pt x="48863" y="1712"/>
                      <a:pt x="56483" y="0"/>
                      <a:pt x="65151" y="0"/>
                    </a:cubicBezTo>
                    <a:cubicBezTo>
                      <a:pt x="77057" y="0"/>
                      <a:pt x="87439" y="3043"/>
                      <a:pt x="96298" y="9035"/>
                    </a:cubicBezTo>
                    <a:cubicBezTo>
                      <a:pt x="105251" y="15027"/>
                      <a:pt x="112014" y="23301"/>
                      <a:pt x="116776" y="33858"/>
                    </a:cubicBezTo>
                    <a:cubicBezTo>
                      <a:pt x="121539" y="44415"/>
                      <a:pt x="123920" y="56399"/>
                      <a:pt x="123920" y="69904"/>
                    </a:cubicBezTo>
                    <a:close/>
                    <a:moveTo>
                      <a:pt x="61341" y="128395"/>
                    </a:moveTo>
                    <a:cubicBezTo>
                      <a:pt x="73247" y="128395"/>
                      <a:pt x="82582" y="123545"/>
                      <a:pt x="89249" y="113749"/>
                    </a:cubicBezTo>
                    <a:cubicBezTo>
                      <a:pt x="96012" y="103953"/>
                      <a:pt x="99346" y="90447"/>
                      <a:pt x="99346" y="73138"/>
                    </a:cubicBezTo>
                    <a:cubicBezTo>
                      <a:pt x="99346" y="54782"/>
                      <a:pt x="96012" y="41562"/>
                      <a:pt x="89249" y="33383"/>
                    </a:cubicBezTo>
                    <a:cubicBezTo>
                      <a:pt x="82487" y="25203"/>
                      <a:pt x="72962" y="21114"/>
                      <a:pt x="60484" y="21114"/>
                    </a:cubicBezTo>
                    <a:cubicBezTo>
                      <a:pt x="35243" y="21114"/>
                      <a:pt x="22670" y="41182"/>
                      <a:pt x="22670" y="81222"/>
                    </a:cubicBezTo>
                    <a:cubicBezTo>
                      <a:pt x="22670" y="95964"/>
                      <a:pt x="26289" y="107472"/>
                      <a:pt x="33623" y="115841"/>
                    </a:cubicBezTo>
                    <a:cubicBezTo>
                      <a:pt x="40958" y="124211"/>
                      <a:pt x="50102" y="128395"/>
                      <a:pt x="61341" y="128395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6" name="Forma Livre 115">
                <a:extLst>
                  <a:ext uri="{FF2B5EF4-FFF2-40B4-BE49-F238E27FC236}">
                    <a16:creationId xmlns:a16="http://schemas.microsoft.com/office/drawing/2014/main" id="{93FA8B7E-7A36-9972-83E0-4F072FCC6A8D}"/>
                  </a:ext>
                </a:extLst>
              </p:cNvPr>
              <p:cNvSpPr/>
              <p:nvPr/>
            </p:nvSpPr>
            <p:spPr>
              <a:xfrm>
                <a:off x="6157436" y="3623612"/>
                <a:ext cx="133254" cy="149223"/>
              </a:xfrm>
              <a:custGeom>
                <a:avLst/>
                <a:gdLst>
                  <a:gd name="connsiteX0" fmla="*/ 125444 w 133254"/>
                  <a:gd name="connsiteY0" fmla="*/ 128966 h 149223"/>
                  <a:gd name="connsiteX1" fmla="*/ 133255 w 133254"/>
                  <a:gd name="connsiteY1" fmla="*/ 127920 h 149223"/>
                  <a:gd name="connsiteX2" fmla="*/ 133255 w 133254"/>
                  <a:gd name="connsiteY2" fmla="*/ 145134 h 149223"/>
                  <a:gd name="connsiteX3" fmla="*/ 120015 w 133254"/>
                  <a:gd name="connsiteY3" fmla="*/ 147797 h 149223"/>
                  <a:gd name="connsiteX4" fmla="*/ 102108 w 133254"/>
                  <a:gd name="connsiteY4" fmla="*/ 142852 h 149223"/>
                  <a:gd name="connsiteX5" fmla="*/ 95250 w 133254"/>
                  <a:gd name="connsiteY5" fmla="*/ 126303 h 149223"/>
                  <a:gd name="connsiteX6" fmla="*/ 44482 w 133254"/>
                  <a:gd name="connsiteY6" fmla="*/ 149224 h 149223"/>
                  <a:gd name="connsiteX7" fmla="*/ 12382 w 133254"/>
                  <a:gd name="connsiteY7" fmla="*/ 137906 h 149223"/>
                  <a:gd name="connsiteX8" fmla="*/ 0 w 133254"/>
                  <a:gd name="connsiteY8" fmla="*/ 108518 h 149223"/>
                  <a:gd name="connsiteX9" fmla="*/ 10763 w 133254"/>
                  <a:gd name="connsiteY9" fmla="*/ 78559 h 149223"/>
                  <a:gd name="connsiteX10" fmla="*/ 42576 w 133254"/>
                  <a:gd name="connsiteY10" fmla="*/ 64293 h 149223"/>
                  <a:gd name="connsiteX11" fmla="*/ 82010 w 133254"/>
                  <a:gd name="connsiteY11" fmla="*/ 59442 h 149223"/>
                  <a:gd name="connsiteX12" fmla="*/ 91440 w 133254"/>
                  <a:gd name="connsiteY12" fmla="*/ 54877 h 149223"/>
                  <a:gd name="connsiteX13" fmla="*/ 94392 w 133254"/>
                  <a:gd name="connsiteY13" fmla="*/ 42989 h 149223"/>
                  <a:gd name="connsiteX14" fmla="*/ 61150 w 133254"/>
                  <a:gd name="connsiteY14" fmla="*/ 19782 h 149223"/>
                  <a:gd name="connsiteX15" fmla="*/ 38576 w 133254"/>
                  <a:gd name="connsiteY15" fmla="*/ 26250 h 149223"/>
                  <a:gd name="connsiteX16" fmla="*/ 28670 w 133254"/>
                  <a:gd name="connsiteY16" fmla="*/ 46983 h 149223"/>
                  <a:gd name="connsiteX17" fmla="*/ 6762 w 133254"/>
                  <a:gd name="connsiteY17" fmla="*/ 46983 h 149223"/>
                  <a:gd name="connsiteX18" fmla="*/ 21621 w 133254"/>
                  <a:gd name="connsiteY18" fmla="*/ 12174 h 149223"/>
                  <a:gd name="connsiteX19" fmla="*/ 63722 w 133254"/>
                  <a:gd name="connsiteY19" fmla="*/ 0 h 149223"/>
                  <a:gd name="connsiteX20" fmla="*/ 102489 w 133254"/>
                  <a:gd name="connsiteY20" fmla="*/ 9986 h 149223"/>
                  <a:gd name="connsiteX21" fmla="*/ 117443 w 133254"/>
                  <a:gd name="connsiteY21" fmla="*/ 39660 h 149223"/>
                  <a:gd name="connsiteX22" fmla="*/ 117443 w 133254"/>
                  <a:gd name="connsiteY22" fmla="*/ 121072 h 149223"/>
                  <a:gd name="connsiteX23" fmla="*/ 119348 w 133254"/>
                  <a:gd name="connsiteY23" fmla="*/ 126683 h 149223"/>
                  <a:gd name="connsiteX24" fmla="*/ 125253 w 133254"/>
                  <a:gd name="connsiteY24" fmla="*/ 128871 h 149223"/>
                  <a:gd name="connsiteX25" fmla="*/ 93916 w 133254"/>
                  <a:gd name="connsiteY25" fmla="*/ 96344 h 149223"/>
                  <a:gd name="connsiteX26" fmla="*/ 93916 w 133254"/>
                  <a:gd name="connsiteY26" fmla="*/ 73138 h 149223"/>
                  <a:gd name="connsiteX27" fmla="*/ 83534 w 133254"/>
                  <a:gd name="connsiteY27" fmla="*/ 77418 h 149223"/>
                  <a:gd name="connsiteX28" fmla="*/ 51245 w 133254"/>
                  <a:gd name="connsiteY28" fmla="*/ 82553 h 149223"/>
                  <a:gd name="connsiteX29" fmla="*/ 31432 w 133254"/>
                  <a:gd name="connsiteY29" fmla="*/ 89877 h 149223"/>
                  <a:gd name="connsiteX30" fmla="*/ 24575 w 133254"/>
                  <a:gd name="connsiteY30" fmla="*/ 105284 h 149223"/>
                  <a:gd name="connsiteX31" fmla="*/ 50196 w 133254"/>
                  <a:gd name="connsiteY31" fmla="*/ 129537 h 149223"/>
                  <a:gd name="connsiteX32" fmla="*/ 71438 w 133254"/>
                  <a:gd name="connsiteY32" fmla="*/ 125066 h 149223"/>
                  <a:gd name="connsiteX33" fmla="*/ 87725 w 133254"/>
                  <a:gd name="connsiteY33" fmla="*/ 112893 h 149223"/>
                  <a:gd name="connsiteX34" fmla="*/ 93916 w 133254"/>
                  <a:gd name="connsiteY34" fmla="*/ 96344 h 14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33254" h="149223">
                    <a:moveTo>
                      <a:pt x="125444" y="128966"/>
                    </a:moveTo>
                    <a:cubicBezTo>
                      <a:pt x="127921" y="128966"/>
                      <a:pt x="130587" y="128586"/>
                      <a:pt x="133255" y="127920"/>
                    </a:cubicBezTo>
                    <a:lnTo>
                      <a:pt x="133255" y="145134"/>
                    </a:lnTo>
                    <a:cubicBezTo>
                      <a:pt x="127825" y="146941"/>
                      <a:pt x="123444" y="147797"/>
                      <a:pt x="120015" y="147797"/>
                    </a:cubicBezTo>
                    <a:cubicBezTo>
                      <a:pt x="112300" y="147797"/>
                      <a:pt x="106299" y="146180"/>
                      <a:pt x="102108" y="142852"/>
                    </a:cubicBezTo>
                    <a:cubicBezTo>
                      <a:pt x="97917" y="139523"/>
                      <a:pt x="95535" y="134007"/>
                      <a:pt x="95250" y="126303"/>
                    </a:cubicBezTo>
                    <a:cubicBezTo>
                      <a:pt x="81725" y="141615"/>
                      <a:pt x="64865" y="149224"/>
                      <a:pt x="44482" y="149224"/>
                    </a:cubicBezTo>
                    <a:cubicBezTo>
                      <a:pt x="31337" y="149224"/>
                      <a:pt x="20669" y="145420"/>
                      <a:pt x="12382" y="137906"/>
                    </a:cubicBezTo>
                    <a:cubicBezTo>
                      <a:pt x="4096" y="130392"/>
                      <a:pt x="0" y="120596"/>
                      <a:pt x="0" y="108518"/>
                    </a:cubicBezTo>
                    <a:cubicBezTo>
                      <a:pt x="0" y="96439"/>
                      <a:pt x="3620" y="86358"/>
                      <a:pt x="10763" y="78559"/>
                    </a:cubicBezTo>
                    <a:cubicBezTo>
                      <a:pt x="18002" y="70855"/>
                      <a:pt x="28575" y="66100"/>
                      <a:pt x="42576" y="64293"/>
                    </a:cubicBezTo>
                    <a:lnTo>
                      <a:pt x="82010" y="59442"/>
                    </a:lnTo>
                    <a:cubicBezTo>
                      <a:pt x="86296" y="58872"/>
                      <a:pt x="89440" y="57350"/>
                      <a:pt x="91440" y="54877"/>
                    </a:cubicBezTo>
                    <a:cubicBezTo>
                      <a:pt x="93440" y="52404"/>
                      <a:pt x="94392" y="48410"/>
                      <a:pt x="94392" y="42989"/>
                    </a:cubicBezTo>
                    <a:cubicBezTo>
                      <a:pt x="94392" y="27581"/>
                      <a:pt x="83344" y="19782"/>
                      <a:pt x="61150" y="19782"/>
                    </a:cubicBezTo>
                    <a:cubicBezTo>
                      <a:pt x="51435" y="19782"/>
                      <a:pt x="43910" y="21970"/>
                      <a:pt x="38576" y="26250"/>
                    </a:cubicBezTo>
                    <a:cubicBezTo>
                      <a:pt x="33242" y="30529"/>
                      <a:pt x="30003" y="37472"/>
                      <a:pt x="28670" y="46983"/>
                    </a:cubicBezTo>
                    <a:lnTo>
                      <a:pt x="6762" y="46983"/>
                    </a:lnTo>
                    <a:cubicBezTo>
                      <a:pt x="7144" y="31861"/>
                      <a:pt x="12096" y="20258"/>
                      <a:pt x="21621" y="12174"/>
                    </a:cubicBezTo>
                    <a:cubicBezTo>
                      <a:pt x="31146" y="4090"/>
                      <a:pt x="45244" y="0"/>
                      <a:pt x="63722" y="0"/>
                    </a:cubicBezTo>
                    <a:cubicBezTo>
                      <a:pt x="79534" y="0"/>
                      <a:pt x="92487" y="3329"/>
                      <a:pt x="102489" y="9986"/>
                    </a:cubicBezTo>
                    <a:cubicBezTo>
                      <a:pt x="112490" y="16644"/>
                      <a:pt x="117443" y="26535"/>
                      <a:pt x="117443" y="39660"/>
                    </a:cubicBezTo>
                    <a:lnTo>
                      <a:pt x="117443" y="121072"/>
                    </a:lnTo>
                    <a:cubicBezTo>
                      <a:pt x="117443" y="123450"/>
                      <a:pt x="118110" y="125257"/>
                      <a:pt x="119348" y="126683"/>
                    </a:cubicBezTo>
                    <a:cubicBezTo>
                      <a:pt x="120586" y="128110"/>
                      <a:pt x="122587" y="128871"/>
                      <a:pt x="125253" y="128871"/>
                    </a:cubicBezTo>
                    <a:close/>
                    <a:moveTo>
                      <a:pt x="93916" y="96344"/>
                    </a:moveTo>
                    <a:lnTo>
                      <a:pt x="93916" y="73138"/>
                    </a:lnTo>
                    <a:cubicBezTo>
                      <a:pt x="91726" y="74945"/>
                      <a:pt x="88296" y="76371"/>
                      <a:pt x="83534" y="77418"/>
                    </a:cubicBezTo>
                    <a:cubicBezTo>
                      <a:pt x="78771" y="78464"/>
                      <a:pt x="68009" y="80176"/>
                      <a:pt x="51245" y="82553"/>
                    </a:cubicBezTo>
                    <a:cubicBezTo>
                      <a:pt x="42576" y="83790"/>
                      <a:pt x="36004" y="86263"/>
                      <a:pt x="31432" y="89877"/>
                    </a:cubicBezTo>
                    <a:cubicBezTo>
                      <a:pt x="26861" y="93491"/>
                      <a:pt x="24575" y="98627"/>
                      <a:pt x="24575" y="105284"/>
                    </a:cubicBezTo>
                    <a:cubicBezTo>
                      <a:pt x="24575" y="121452"/>
                      <a:pt x="33147" y="129537"/>
                      <a:pt x="50196" y="129537"/>
                    </a:cubicBezTo>
                    <a:cubicBezTo>
                      <a:pt x="57531" y="129537"/>
                      <a:pt x="64675" y="128015"/>
                      <a:pt x="71438" y="125066"/>
                    </a:cubicBezTo>
                    <a:cubicBezTo>
                      <a:pt x="78200" y="122118"/>
                      <a:pt x="83629" y="118029"/>
                      <a:pt x="87725" y="112893"/>
                    </a:cubicBezTo>
                    <a:cubicBezTo>
                      <a:pt x="91821" y="107757"/>
                      <a:pt x="93916" y="102241"/>
                      <a:pt x="93916" y="96344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7" name="Forma Livre 116">
                <a:extLst>
                  <a:ext uri="{FF2B5EF4-FFF2-40B4-BE49-F238E27FC236}">
                    <a16:creationId xmlns:a16="http://schemas.microsoft.com/office/drawing/2014/main" id="{AC082573-B2D2-6D8D-75BE-3ED08DE2900E}"/>
                  </a:ext>
                </a:extLst>
              </p:cNvPr>
              <p:cNvSpPr/>
              <p:nvPr/>
            </p:nvSpPr>
            <p:spPr>
              <a:xfrm>
                <a:off x="6308407" y="3588517"/>
                <a:ext cx="65627" cy="182226"/>
              </a:xfrm>
              <a:custGeom>
                <a:avLst/>
                <a:gdLst>
                  <a:gd name="connsiteX0" fmla="*/ 65532 w 65627"/>
                  <a:gd name="connsiteY0" fmla="*/ 39279 h 182226"/>
                  <a:gd name="connsiteX1" fmla="*/ 65532 w 65627"/>
                  <a:gd name="connsiteY1" fmla="*/ 58967 h 182226"/>
                  <a:gd name="connsiteX2" fmla="*/ 42863 w 65627"/>
                  <a:gd name="connsiteY2" fmla="*/ 58967 h 182226"/>
                  <a:gd name="connsiteX3" fmla="*/ 42863 w 65627"/>
                  <a:gd name="connsiteY3" fmla="*/ 151126 h 182226"/>
                  <a:gd name="connsiteX4" fmla="*/ 56102 w 65627"/>
                  <a:gd name="connsiteY4" fmla="*/ 161683 h 182226"/>
                  <a:gd name="connsiteX5" fmla="*/ 65532 w 65627"/>
                  <a:gd name="connsiteY5" fmla="*/ 161683 h 182226"/>
                  <a:gd name="connsiteX6" fmla="*/ 65532 w 65627"/>
                  <a:gd name="connsiteY6" fmla="*/ 180324 h 182226"/>
                  <a:gd name="connsiteX7" fmla="*/ 47435 w 65627"/>
                  <a:gd name="connsiteY7" fmla="*/ 182226 h 182226"/>
                  <a:gd name="connsiteX8" fmla="*/ 25718 w 65627"/>
                  <a:gd name="connsiteY8" fmla="*/ 174903 h 182226"/>
                  <a:gd name="connsiteX9" fmla="*/ 19145 w 65627"/>
                  <a:gd name="connsiteY9" fmla="*/ 152838 h 182226"/>
                  <a:gd name="connsiteX10" fmla="*/ 19145 w 65627"/>
                  <a:gd name="connsiteY10" fmla="*/ 59062 h 182226"/>
                  <a:gd name="connsiteX11" fmla="*/ 0 w 65627"/>
                  <a:gd name="connsiteY11" fmla="*/ 59062 h 182226"/>
                  <a:gd name="connsiteX12" fmla="*/ 0 w 65627"/>
                  <a:gd name="connsiteY12" fmla="*/ 39375 h 182226"/>
                  <a:gd name="connsiteX13" fmla="*/ 19145 w 65627"/>
                  <a:gd name="connsiteY13" fmla="*/ 39375 h 182226"/>
                  <a:gd name="connsiteX14" fmla="*/ 19145 w 65627"/>
                  <a:gd name="connsiteY14" fmla="*/ 0 h 182226"/>
                  <a:gd name="connsiteX15" fmla="*/ 42958 w 65627"/>
                  <a:gd name="connsiteY15" fmla="*/ 0 h 182226"/>
                  <a:gd name="connsiteX16" fmla="*/ 42958 w 65627"/>
                  <a:gd name="connsiteY16" fmla="*/ 39375 h 182226"/>
                  <a:gd name="connsiteX17" fmla="*/ 65627 w 65627"/>
                  <a:gd name="connsiteY17" fmla="*/ 39375 h 182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5627" h="182226">
                    <a:moveTo>
                      <a:pt x="65532" y="39279"/>
                    </a:moveTo>
                    <a:lnTo>
                      <a:pt x="65532" y="58967"/>
                    </a:lnTo>
                    <a:lnTo>
                      <a:pt x="42863" y="58967"/>
                    </a:lnTo>
                    <a:lnTo>
                      <a:pt x="42863" y="151126"/>
                    </a:lnTo>
                    <a:cubicBezTo>
                      <a:pt x="42863" y="158164"/>
                      <a:pt x="47244" y="161683"/>
                      <a:pt x="56102" y="161683"/>
                    </a:cubicBezTo>
                    <a:lnTo>
                      <a:pt x="65532" y="161683"/>
                    </a:lnTo>
                    <a:lnTo>
                      <a:pt x="65532" y="180324"/>
                    </a:lnTo>
                    <a:cubicBezTo>
                      <a:pt x="56007" y="181560"/>
                      <a:pt x="50006" y="182226"/>
                      <a:pt x="47435" y="182226"/>
                    </a:cubicBezTo>
                    <a:cubicBezTo>
                      <a:pt x="37338" y="182226"/>
                      <a:pt x="30099" y="179849"/>
                      <a:pt x="25718" y="174903"/>
                    </a:cubicBezTo>
                    <a:cubicBezTo>
                      <a:pt x="21336" y="170052"/>
                      <a:pt x="19145" y="162729"/>
                      <a:pt x="19145" y="152838"/>
                    </a:cubicBezTo>
                    <a:lnTo>
                      <a:pt x="19145" y="59062"/>
                    </a:lnTo>
                    <a:lnTo>
                      <a:pt x="0" y="59062"/>
                    </a:lnTo>
                    <a:lnTo>
                      <a:pt x="0" y="39375"/>
                    </a:lnTo>
                    <a:lnTo>
                      <a:pt x="19145" y="39375"/>
                    </a:lnTo>
                    <a:lnTo>
                      <a:pt x="19145" y="0"/>
                    </a:lnTo>
                    <a:lnTo>
                      <a:pt x="42958" y="0"/>
                    </a:lnTo>
                    <a:lnTo>
                      <a:pt x="42958" y="39375"/>
                    </a:lnTo>
                    <a:lnTo>
                      <a:pt x="65627" y="39375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8" name="Forma Livre 117">
                <a:extLst>
                  <a:ext uri="{FF2B5EF4-FFF2-40B4-BE49-F238E27FC236}">
                    <a16:creationId xmlns:a16="http://schemas.microsoft.com/office/drawing/2014/main" id="{AA474600-B671-1FA2-AB5E-A454B9A3088A}"/>
                  </a:ext>
                </a:extLst>
              </p:cNvPr>
              <p:cNvSpPr/>
              <p:nvPr/>
            </p:nvSpPr>
            <p:spPr>
              <a:xfrm>
                <a:off x="6404419" y="3575202"/>
                <a:ext cx="23717" cy="193543"/>
              </a:xfrm>
              <a:custGeom>
                <a:avLst/>
                <a:gdLst>
                  <a:gd name="connsiteX0" fmla="*/ 0 w 23717"/>
                  <a:gd name="connsiteY0" fmla="*/ 26915 h 193543"/>
                  <a:gd name="connsiteX1" fmla="*/ 0 w 23717"/>
                  <a:gd name="connsiteY1" fmla="*/ 0 h 193543"/>
                  <a:gd name="connsiteX2" fmla="*/ 23717 w 23717"/>
                  <a:gd name="connsiteY2" fmla="*/ 0 h 193543"/>
                  <a:gd name="connsiteX3" fmla="*/ 23717 w 23717"/>
                  <a:gd name="connsiteY3" fmla="*/ 26915 h 193543"/>
                  <a:gd name="connsiteX4" fmla="*/ 0 w 23717"/>
                  <a:gd name="connsiteY4" fmla="*/ 26915 h 193543"/>
                  <a:gd name="connsiteX5" fmla="*/ 0 w 23717"/>
                  <a:gd name="connsiteY5" fmla="*/ 193544 h 193543"/>
                  <a:gd name="connsiteX6" fmla="*/ 0 w 23717"/>
                  <a:gd name="connsiteY6" fmla="*/ 52499 h 193543"/>
                  <a:gd name="connsiteX7" fmla="*/ 23717 w 23717"/>
                  <a:gd name="connsiteY7" fmla="*/ 52499 h 193543"/>
                  <a:gd name="connsiteX8" fmla="*/ 23717 w 23717"/>
                  <a:gd name="connsiteY8" fmla="*/ 193544 h 193543"/>
                  <a:gd name="connsiteX9" fmla="*/ 0 w 23717"/>
                  <a:gd name="connsiteY9" fmla="*/ 193544 h 193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717" h="193543">
                    <a:moveTo>
                      <a:pt x="0" y="26915"/>
                    </a:moveTo>
                    <a:lnTo>
                      <a:pt x="0" y="0"/>
                    </a:lnTo>
                    <a:lnTo>
                      <a:pt x="23717" y="0"/>
                    </a:lnTo>
                    <a:lnTo>
                      <a:pt x="23717" y="26915"/>
                    </a:lnTo>
                    <a:lnTo>
                      <a:pt x="0" y="26915"/>
                    </a:lnTo>
                    <a:close/>
                    <a:moveTo>
                      <a:pt x="0" y="193544"/>
                    </a:moveTo>
                    <a:lnTo>
                      <a:pt x="0" y="52499"/>
                    </a:lnTo>
                    <a:lnTo>
                      <a:pt x="23717" y="52499"/>
                    </a:lnTo>
                    <a:lnTo>
                      <a:pt x="23717" y="193544"/>
                    </a:lnTo>
                    <a:lnTo>
                      <a:pt x="0" y="193544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9" name="Forma Livre 118">
                <a:extLst>
                  <a:ext uri="{FF2B5EF4-FFF2-40B4-BE49-F238E27FC236}">
                    <a16:creationId xmlns:a16="http://schemas.microsoft.com/office/drawing/2014/main" id="{CCCC7D98-1D65-9366-C98A-60271863E60C}"/>
                  </a:ext>
                </a:extLst>
              </p:cNvPr>
              <p:cNvSpPr/>
              <p:nvPr/>
            </p:nvSpPr>
            <p:spPr>
              <a:xfrm>
                <a:off x="6462807" y="3623612"/>
                <a:ext cx="133254" cy="149223"/>
              </a:xfrm>
              <a:custGeom>
                <a:avLst/>
                <a:gdLst>
                  <a:gd name="connsiteX0" fmla="*/ 125444 w 133254"/>
                  <a:gd name="connsiteY0" fmla="*/ 128966 h 149223"/>
                  <a:gd name="connsiteX1" fmla="*/ 133255 w 133254"/>
                  <a:gd name="connsiteY1" fmla="*/ 127920 h 149223"/>
                  <a:gd name="connsiteX2" fmla="*/ 133255 w 133254"/>
                  <a:gd name="connsiteY2" fmla="*/ 145134 h 149223"/>
                  <a:gd name="connsiteX3" fmla="*/ 120015 w 133254"/>
                  <a:gd name="connsiteY3" fmla="*/ 147797 h 149223"/>
                  <a:gd name="connsiteX4" fmla="*/ 102108 w 133254"/>
                  <a:gd name="connsiteY4" fmla="*/ 142852 h 149223"/>
                  <a:gd name="connsiteX5" fmla="*/ 95250 w 133254"/>
                  <a:gd name="connsiteY5" fmla="*/ 126303 h 149223"/>
                  <a:gd name="connsiteX6" fmla="*/ 44482 w 133254"/>
                  <a:gd name="connsiteY6" fmla="*/ 149224 h 149223"/>
                  <a:gd name="connsiteX7" fmla="*/ 12382 w 133254"/>
                  <a:gd name="connsiteY7" fmla="*/ 137906 h 149223"/>
                  <a:gd name="connsiteX8" fmla="*/ 0 w 133254"/>
                  <a:gd name="connsiteY8" fmla="*/ 108518 h 149223"/>
                  <a:gd name="connsiteX9" fmla="*/ 10763 w 133254"/>
                  <a:gd name="connsiteY9" fmla="*/ 78559 h 149223"/>
                  <a:gd name="connsiteX10" fmla="*/ 42576 w 133254"/>
                  <a:gd name="connsiteY10" fmla="*/ 64293 h 149223"/>
                  <a:gd name="connsiteX11" fmla="*/ 82010 w 133254"/>
                  <a:gd name="connsiteY11" fmla="*/ 59442 h 149223"/>
                  <a:gd name="connsiteX12" fmla="*/ 91440 w 133254"/>
                  <a:gd name="connsiteY12" fmla="*/ 54877 h 149223"/>
                  <a:gd name="connsiteX13" fmla="*/ 94392 w 133254"/>
                  <a:gd name="connsiteY13" fmla="*/ 42989 h 149223"/>
                  <a:gd name="connsiteX14" fmla="*/ 61150 w 133254"/>
                  <a:gd name="connsiteY14" fmla="*/ 19782 h 149223"/>
                  <a:gd name="connsiteX15" fmla="*/ 38576 w 133254"/>
                  <a:gd name="connsiteY15" fmla="*/ 26250 h 149223"/>
                  <a:gd name="connsiteX16" fmla="*/ 28766 w 133254"/>
                  <a:gd name="connsiteY16" fmla="*/ 46983 h 149223"/>
                  <a:gd name="connsiteX17" fmla="*/ 6858 w 133254"/>
                  <a:gd name="connsiteY17" fmla="*/ 46983 h 149223"/>
                  <a:gd name="connsiteX18" fmla="*/ 21717 w 133254"/>
                  <a:gd name="connsiteY18" fmla="*/ 12174 h 149223"/>
                  <a:gd name="connsiteX19" fmla="*/ 63818 w 133254"/>
                  <a:gd name="connsiteY19" fmla="*/ 0 h 149223"/>
                  <a:gd name="connsiteX20" fmla="*/ 102584 w 133254"/>
                  <a:gd name="connsiteY20" fmla="*/ 9986 h 149223"/>
                  <a:gd name="connsiteX21" fmla="*/ 117538 w 133254"/>
                  <a:gd name="connsiteY21" fmla="*/ 39660 h 149223"/>
                  <a:gd name="connsiteX22" fmla="*/ 117538 w 133254"/>
                  <a:gd name="connsiteY22" fmla="*/ 121072 h 149223"/>
                  <a:gd name="connsiteX23" fmla="*/ 119443 w 133254"/>
                  <a:gd name="connsiteY23" fmla="*/ 126683 h 149223"/>
                  <a:gd name="connsiteX24" fmla="*/ 125349 w 133254"/>
                  <a:gd name="connsiteY24" fmla="*/ 128871 h 149223"/>
                  <a:gd name="connsiteX25" fmla="*/ 93916 w 133254"/>
                  <a:gd name="connsiteY25" fmla="*/ 96344 h 149223"/>
                  <a:gd name="connsiteX26" fmla="*/ 93916 w 133254"/>
                  <a:gd name="connsiteY26" fmla="*/ 73138 h 149223"/>
                  <a:gd name="connsiteX27" fmla="*/ 83534 w 133254"/>
                  <a:gd name="connsiteY27" fmla="*/ 77418 h 149223"/>
                  <a:gd name="connsiteX28" fmla="*/ 51245 w 133254"/>
                  <a:gd name="connsiteY28" fmla="*/ 82553 h 149223"/>
                  <a:gd name="connsiteX29" fmla="*/ 31432 w 133254"/>
                  <a:gd name="connsiteY29" fmla="*/ 89877 h 149223"/>
                  <a:gd name="connsiteX30" fmla="*/ 24575 w 133254"/>
                  <a:gd name="connsiteY30" fmla="*/ 105284 h 149223"/>
                  <a:gd name="connsiteX31" fmla="*/ 50197 w 133254"/>
                  <a:gd name="connsiteY31" fmla="*/ 129537 h 149223"/>
                  <a:gd name="connsiteX32" fmla="*/ 71438 w 133254"/>
                  <a:gd name="connsiteY32" fmla="*/ 125066 h 149223"/>
                  <a:gd name="connsiteX33" fmla="*/ 87725 w 133254"/>
                  <a:gd name="connsiteY33" fmla="*/ 112893 h 149223"/>
                  <a:gd name="connsiteX34" fmla="*/ 93916 w 133254"/>
                  <a:gd name="connsiteY34" fmla="*/ 96344 h 14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33254" h="149223">
                    <a:moveTo>
                      <a:pt x="125444" y="128966"/>
                    </a:moveTo>
                    <a:cubicBezTo>
                      <a:pt x="127921" y="128966"/>
                      <a:pt x="130587" y="128586"/>
                      <a:pt x="133255" y="127920"/>
                    </a:cubicBezTo>
                    <a:lnTo>
                      <a:pt x="133255" y="145134"/>
                    </a:lnTo>
                    <a:cubicBezTo>
                      <a:pt x="127825" y="146941"/>
                      <a:pt x="123444" y="147797"/>
                      <a:pt x="120015" y="147797"/>
                    </a:cubicBezTo>
                    <a:cubicBezTo>
                      <a:pt x="112300" y="147797"/>
                      <a:pt x="106299" y="146180"/>
                      <a:pt x="102108" y="142852"/>
                    </a:cubicBezTo>
                    <a:cubicBezTo>
                      <a:pt x="97917" y="139523"/>
                      <a:pt x="95535" y="134007"/>
                      <a:pt x="95250" y="126303"/>
                    </a:cubicBezTo>
                    <a:cubicBezTo>
                      <a:pt x="81725" y="141615"/>
                      <a:pt x="64865" y="149224"/>
                      <a:pt x="44482" y="149224"/>
                    </a:cubicBezTo>
                    <a:cubicBezTo>
                      <a:pt x="31337" y="149224"/>
                      <a:pt x="20669" y="145420"/>
                      <a:pt x="12382" y="137906"/>
                    </a:cubicBezTo>
                    <a:cubicBezTo>
                      <a:pt x="4096" y="130392"/>
                      <a:pt x="0" y="120596"/>
                      <a:pt x="0" y="108518"/>
                    </a:cubicBezTo>
                    <a:cubicBezTo>
                      <a:pt x="0" y="96439"/>
                      <a:pt x="3620" y="86358"/>
                      <a:pt x="10763" y="78559"/>
                    </a:cubicBezTo>
                    <a:cubicBezTo>
                      <a:pt x="18002" y="70855"/>
                      <a:pt x="28575" y="66100"/>
                      <a:pt x="42576" y="64293"/>
                    </a:cubicBezTo>
                    <a:lnTo>
                      <a:pt x="82010" y="59442"/>
                    </a:lnTo>
                    <a:cubicBezTo>
                      <a:pt x="86296" y="58872"/>
                      <a:pt x="89440" y="57350"/>
                      <a:pt x="91440" y="54877"/>
                    </a:cubicBezTo>
                    <a:cubicBezTo>
                      <a:pt x="93440" y="52404"/>
                      <a:pt x="94392" y="48410"/>
                      <a:pt x="94392" y="42989"/>
                    </a:cubicBezTo>
                    <a:cubicBezTo>
                      <a:pt x="94392" y="27581"/>
                      <a:pt x="83344" y="19782"/>
                      <a:pt x="61150" y="19782"/>
                    </a:cubicBezTo>
                    <a:cubicBezTo>
                      <a:pt x="51435" y="19782"/>
                      <a:pt x="43910" y="21970"/>
                      <a:pt x="38576" y="26250"/>
                    </a:cubicBezTo>
                    <a:cubicBezTo>
                      <a:pt x="33242" y="30529"/>
                      <a:pt x="30003" y="37472"/>
                      <a:pt x="28766" y="46983"/>
                    </a:cubicBezTo>
                    <a:lnTo>
                      <a:pt x="6858" y="46983"/>
                    </a:lnTo>
                    <a:cubicBezTo>
                      <a:pt x="7239" y="31861"/>
                      <a:pt x="12192" y="20258"/>
                      <a:pt x="21717" y="12174"/>
                    </a:cubicBezTo>
                    <a:cubicBezTo>
                      <a:pt x="31242" y="4090"/>
                      <a:pt x="45339" y="0"/>
                      <a:pt x="63818" y="0"/>
                    </a:cubicBezTo>
                    <a:cubicBezTo>
                      <a:pt x="79629" y="0"/>
                      <a:pt x="92583" y="3329"/>
                      <a:pt x="102584" y="9986"/>
                    </a:cubicBezTo>
                    <a:cubicBezTo>
                      <a:pt x="112586" y="16644"/>
                      <a:pt x="117538" y="26535"/>
                      <a:pt x="117538" y="39660"/>
                    </a:cubicBezTo>
                    <a:lnTo>
                      <a:pt x="117538" y="121072"/>
                    </a:lnTo>
                    <a:cubicBezTo>
                      <a:pt x="117538" y="123450"/>
                      <a:pt x="118205" y="125257"/>
                      <a:pt x="119443" y="126683"/>
                    </a:cubicBezTo>
                    <a:cubicBezTo>
                      <a:pt x="120682" y="128110"/>
                      <a:pt x="122682" y="128871"/>
                      <a:pt x="125349" y="128871"/>
                    </a:cubicBezTo>
                    <a:close/>
                    <a:moveTo>
                      <a:pt x="93916" y="96344"/>
                    </a:moveTo>
                    <a:lnTo>
                      <a:pt x="93916" y="73138"/>
                    </a:lnTo>
                    <a:cubicBezTo>
                      <a:pt x="91726" y="74945"/>
                      <a:pt x="88297" y="76371"/>
                      <a:pt x="83534" y="77418"/>
                    </a:cubicBezTo>
                    <a:cubicBezTo>
                      <a:pt x="78772" y="78464"/>
                      <a:pt x="68009" y="80176"/>
                      <a:pt x="51245" y="82553"/>
                    </a:cubicBezTo>
                    <a:cubicBezTo>
                      <a:pt x="42576" y="83790"/>
                      <a:pt x="36004" y="86263"/>
                      <a:pt x="31432" y="89877"/>
                    </a:cubicBezTo>
                    <a:cubicBezTo>
                      <a:pt x="26861" y="93491"/>
                      <a:pt x="24575" y="98627"/>
                      <a:pt x="24575" y="105284"/>
                    </a:cubicBezTo>
                    <a:cubicBezTo>
                      <a:pt x="24575" y="121452"/>
                      <a:pt x="33147" y="129537"/>
                      <a:pt x="50197" y="129537"/>
                    </a:cubicBezTo>
                    <a:cubicBezTo>
                      <a:pt x="57531" y="129537"/>
                      <a:pt x="64675" y="128015"/>
                      <a:pt x="71438" y="125066"/>
                    </a:cubicBezTo>
                    <a:cubicBezTo>
                      <a:pt x="78200" y="122118"/>
                      <a:pt x="83629" y="118029"/>
                      <a:pt x="87725" y="112893"/>
                    </a:cubicBezTo>
                    <a:cubicBezTo>
                      <a:pt x="91821" y="107757"/>
                      <a:pt x="93916" y="102241"/>
                      <a:pt x="93916" y="96344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0" name="Forma Livre 119">
                <a:extLst>
                  <a:ext uri="{FF2B5EF4-FFF2-40B4-BE49-F238E27FC236}">
                    <a16:creationId xmlns:a16="http://schemas.microsoft.com/office/drawing/2014/main" id="{C1C070DD-E752-D79C-DA64-DA3AF8AC476B}"/>
                  </a:ext>
                </a:extLst>
              </p:cNvPr>
              <p:cNvSpPr/>
              <p:nvPr/>
            </p:nvSpPr>
            <p:spPr>
              <a:xfrm>
                <a:off x="6714934" y="3575297"/>
                <a:ext cx="143065" cy="193544"/>
              </a:xfrm>
              <a:custGeom>
                <a:avLst/>
                <a:gdLst>
                  <a:gd name="connsiteX0" fmla="*/ 26194 w 143065"/>
                  <a:gd name="connsiteY0" fmla="*/ 23111 h 193544"/>
                  <a:gd name="connsiteX1" fmla="*/ 26194 w 143065"/>
                  <a:gd name="connsiteY1" fmla="*/ 82458 h 193544"/>
                  <a:gd name="connsiteX2" fmla="*/ 132302 w 143065"/>
                  <a:gd name="connsiteY2" fmla="*/ 82458 h 193544"/>
                  <a:gd name="connsiteX3" fmla="*/ 132302 w 143065"/>
                  <a:gd name="connsiteY3" fmla="*/ 105665 h 193544"/>
                  <a:gd name="connsiteX4" fmla="*/ 26194 w 143065"/>
                  <a:gd name="connsiteY4" fmla="*/ 105665 h 193544"/>
                  <a:gd name="connsiteX5" fmla="*/ 26194 w 143065"/>
                  <a:gd name="connsiteY5" fmla="*/ 170338 h 193544"/>
                  <a:gd name="connsiteX6" fmla="*/ 143066 w 143065"/>
                  <a:gd name="connsiteY6" fmla="*/ 170338 h 193544"/>
                  <a:gd name="connsiteX7" fmla="*/ 143066 w 143065"/>
                  <a:gd name="connsiteY7" fmla="*/ 193544 h 193544"/>
                  <a:gd name="connsiteX8" fmla="*/ 0 w 143065"/>
                  <a:gd name="connsiteY8" fmla="*/ 193544 h 193544"/>
                  <a:gd name="connsiteX9" fmla="*/ 0 w 143065"/>
                  <a:gd name="connsiteY9" fmla="*/ 0 h 193544"/>
                  <a:gd name="connsiteX10" fmla="*/ 141256 w 143065"/>
                  <a:gd name="connsiteY10" fmla="*/ 0 h 193544"/>
                  <a:gd name="connsiteX11" fmla="*/ 141256 w 143065"/>
                  <a:gd name="connsiteY11" fmla="*/ 23206 h 193544"/>
                  <a:gd name="connsiteX12" fmla="*/ 26194 w 143065"/>
                  <a:gd name="connsiteY12" fmla="*/ 23206 h 193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3065" h="193544">
                    <a:moveTo>
                      <a:pt x="26194" y="23111"/>
                    </a:moveTo>
                    <a:lnTo>
                      <a:pt x="26194" y="82458"/>
                    </a:lnTo>
                    <a:lnTo>
                      <a:pt x="132302" y="82458"/>
                    </a:lnTo>
                    <a:lnTo>
                      <a:pt x="132302" y="105665"/>
                    </a:lnTo>
                    <a:lnTo>
                      <a:pt x="26194" y="105665"/>
                    </a:lnTo>
                    <a:lnTo>
                      <a:pt x="26194" y="170338"/>
                    </a:lnTo>
                    <a:lnTo>
                      <a:pt x="143066" y="170338"/>
                    </a:lnTo>
                    <a:lnTo>
                      <a:pt x="143066" y="193544"/>
                    </a:lnTo>
                    <a:lnTo>
                      <a:pt x="0" y="193544"/>
                    </a:lnTo>
                    <a:lnTo>
                      <a:pt x="0" y="0"/>
                    </a:lnTo>
                    <a:lnTo>
                      <a:pt x="141256" y="0"/>
                    </a:lnTo>
                    <a:lnTo>
                      <a:pt x="141256" y="23206"/>
                    </a:lnTo>
                    <a:lnTo>
                      <a:pt x="26194" y="23206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1" name="Forma Livre 120">
                <a:extLst>
                  <a:ext uri="{FF2B5EF4-FFF2-40B4-BE49-F238E27FC236}">
                    <a16:creationId xmlns:a16="http://schemas.microsoft.com/office/drawing/2014/main" id="{2E36A543-FC1B-68C4-45D8-8E9D9A683245}"/>
                  </a:ext>
                </a:extLst>
              </p:cNvPr>
              <p:cNvSpPr/>
              <p:nvPr/>
            </p:nvSpPr>
            <p:spPr>
              <a:xfrm>
                <a:off x="6887051" y="3623707"/>
                <a:ext cx="116681" cy="149128"/>
              </a:xfrm>
              <a:custGeom>
                <a:avLst/>
                <a:gdLst>
                  <a:gd name="connsiteX0" fmla="*/ 112205 w 116681"/>
                  <a:gd name="connsiteY0" fmla="*/ 44225 h 149128"/>
                  <a:gd name="connsiteX1" fmla="*/ 89249 w 116681"/>
                  <a:gd name="connsiteY1" fmla="*/ 44225 h 149128"/>
                  <a:gd name="connsiteX2" fmla="*/ 80867 w 116681"/>
                  <a:gd name="connsiteY2" fmla="*/ 26535 h 149128"/>
                  <a:gd name="connsiteX3" fmla="*/ 56579 w 116681"/>
                  <a:gd name="connsiteY3" fmla="*/ 20448 h 149128"/>
                  <a:gd name="connsiteX4" fmla="*/ 35623 w 116681"/>
                  <a:gd name="connsiteY4" fmla="*/ 25679 h 149128"/>
                  <a:gd name="connsiteX5" fmla="*/ 27623 w 116681"/>
                  <a:gd name="connsiteY5" fmla="*/ 40326 h 149128"/>
                  <a:gd name="connsiteX6" fmla="*/ 32385 w 116681"/>
                  <a:gd name="connsiteY6" fmla="*/ 51548 h 149128"/>
                  <a:gd name="connsiteX7" fmla="*/ 50864 w 116681"/>
                  <a:gd name="connsiteY7" fmla="*/ 58681 h 149128"/>
                  <a:gd name="connsiteX8" fmla="*/ 78105 w 116681"/>
                  <a:gd name="connsiteY8" fmla="*/ 65434 h 149128"/>
                  <a:gd name="connsiteX9" fmla="*/ 107632 w 116681"/>
                  <a:gd name="connsiteY9" fmla="*/ 79225 h 149128"/>
                  <a:gd name="connsiteX10" fmla="*/ 116681 w 116681"/>
                  <a:gd name="connsiteY10" fmla="*/ 102431 h 149128"/>
                  <a:gd name="connsiteX11" fmla="*/ 109633 w 116681"/>
                  <a:gd name="connsiteY11" fmla="*/ 126874 h 149128"/>
                  <a:gd name="connsiteX12" fmla="*/ 89821 w 116681"/>
                  <a:gd name="connsiteY12" fmla="*/ 143327 h 149128"/>
                  <a:gd name="connsiteX13" fmla="*/ 60484 w 116681"/>
                  <a:gd name="connsiteY13" fmla="*/ 149129 h 149128"/>
                  <a:gd name="connsiteX14" fmla="*/ 0 w 116681"/>
                  <a:gd name="connsiteY14" fmla="*/ 99768 h 149128"/>
                  <a:gd name="connsiteX15" fmla="*/ 22956 w 116681"/>
                  <a:gd name="connsiteY15" fmla="*/ 99768 h 149128"/>
                  <a:gd name="connsiteX16" fmla="*/ 33338 w 116681"/>
                  <a:gd name="connsiteY16" fmla="*/ 121833 h 149128"/>
                  <a:gd name="connsiteX17" fmla="*/ 60198 w 116681"/>
                  <a:gd name="connsiteY17" fmla="*/ 128586 h 149128"/>
                  <a:gd name="connsiteX18" fmla="*/ 83915 w 116681"/>
                  <a:gd name="connsiteY18" fmla="*/ 122689 h 149128"/>
                  <a:gd name="connsiteX19" fmla="*/ 92869 w 116681"/>
                  <a:gd name="connsiteY19" fmla="*/ 106521 h 149128"/>
                  <a:gd name="connsiteX20" fmla="*/ 88964 w 116681"/>
                  <a:gd name="connsiteY20" fmla="*/ 95964 h 149128"/>
                  <a:gd name="connsiteX21" fmla="*/ 79534 w 116681"/>
                  <a:gd name="connsiteY21" fmla="*/ 90352 h 149128"/>
                  <a:gd name="connsiteX22" fmla="*/ 63246 w 116681"/>
                  <a:gd name="connsiteY22" fmla="*/ 85787 h 149128"/>
                  <a:gd name="connsiteX23" fmla="*/ 38671 w 116681"/>
                  <a:gd name="connsiteY23" fmla="*/ 79605 h 149128"/>
                  <a:gd name="connsiteX24" fmla="*/ 13716 w 116681"/>
                  <a:gd name="connsiteY24" fmla="*/ 67907 h 149128"/>
                  <a:gd name="connsiteX25" fmla="*/ 4667 w 116681"/>
                  <a:gd name="connsiteY25" fmla="*/ 45081 h 149128"/>
                  <a:gd name="connsiteX26" fmla="*/ 19526 w 116681"/>
                  <a:gd name="connsiteY26" fmla="*/ 12174 h 149128"/>
                  <a:gd name="connsiteX27" fmla="*/ 58960 w 116681"/>
                  <a:gd name="connsiteY27" fmla="*/ 0 h 149128"/>
                  <a:gd name="connsiteX28" fmla="*/ 97441 w 116681"/>
                  <a:gd name="connsiteY28" fmla="*/ 12174 h 149128"/>
                  <a:gd name="connsiteX29" fmla="*/ 112109 w 116681"/>
                  <a:gd name="connsiteY29" fmla="*/ 44225 h 149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6681" h="149128">
                    <a:moveTo>
                      <a:pt x="112205" y="44225"/>
                    </a:moveTo>
                    <a:lnTo>
                      <a:pt x="89249" y="44225"/>
                    </a:lnTo>
                    <a:cubicBezTo>
                      <a:pt x="89249" y="36521"/>
                      <a:pt x="86487" y="30625"/>
                      <a:pt x="80867" y="26535"/>
                    </a:cubicBezTo>
                    <a:cubicBezTo>
                      <a:pt x="75248" y="22445"/>
                      <a:pt x="67151" y="20448"/>
                      <a:pt x="56579" y="20448"/>
                    </a:cubicBezTo>
                    <a:cubicBezTo>
                      <a:pt x="47911" y="20448"/>
                      <a:pt x="40957" y="22160"/>
                      <a:pt x="35623" y="25679"/>
                    </a:cubicBezTo>
                    <a:cubicBezTo>
                      <a:pt x="30289" y="29198"/>
                      <a:pt x="27623" y="34049"/>
                      <a:pt x="27623" y="40326"/>
                    </a:cubicBezTo>
                    <a:cubicBezTo>
                      <a:pt x="27623" y="45176"/>
                      <a:pt x="29242" y="48885"/>
                      <a:pt x="32385" y="51548"/>
                    </a:cubicBezTo>
                    <a:cubicBezTo>
                      <a:pt x="35529" y="54116"/>
                      <a:pt x="41720" y="56494"/>
                      <a:pt x="50864" y="58681"/>
                    </a:cubicBezTo>
                    <a:lnTo>
                      <a:pt x="78105" y="65434"/>
                    </a:lnTo>
                    <a:cubicBezTo>
                      <a:pt x="91821" y="68858"/>
                      <a:pt x="101632" y="73423"/>
                      <a:pt x="107632" y="79225"/>
                    </a:cubicBezTo>
                    <a:cubicBezTo>
                      <a:pt x="113633" y="85026"/>
                      <a:pt x="116681" y="92730"/>
                      <a:pt x="116681" y="102431"/>
                    </a:cubicBezTo>
                    <a:cubicBezTo>
                      <a:pt x="116681" y="111561"/>
                      <a:pt x="114300" y="119740"/>
                      <a:pt x="109633" y="126874"/>
                    </a:cubicBezTo>
                    <a:cubicBezTo>
                      <a:pt x="104966" y="134007"/>
                      <a:pt x="98298" y="139428"/>
                      <a:pt x="89821" y="143327"/>
                    </a:cubicBezTo>
                    <a:cubicBezTo>
                      <a:pt x="81344" y="147227"/>
                      <a:pt x="71533" y="149129"/>
                      <a:pt x="60484" y="149129"/>
                    </a:cubicBezTo>
                    <a:cubicBezTo>
                      <a:pt x="20860" y="149129"/>
                      <a:pt x="762" y="132675"/>
                      <a:pt x="0" y="99768"/>
                    </a:cubicBezTo>
                    <a:lnTo>
                      <a:pt x="22956" y="99768"/>
                    </a:lnTo>
                    <a:cubicBezTo>
                      <a:pt x="23527" y="110040"/>
                      <a:pt x="26956" y="117363"/>
                      <a:pt x="33338" y="121833"/>
                    </a:cubicBezTo>
                    <a:cubicBezTo>
                      <a:pt x="39719" y="126303"/>
                      <a:pt x="48673" y="128586"/>
                      <a:pt x="60198" y="128586"/>
                    </a:cubicBezTo>
                    <a:cubicBezTo>
                      <a:pt x="70104" y="128586"/>
                      <a:pt x="78010" y="126588"/>
                      <a:pt x="83915" y="122689"/>
                    </a:cubicBezTo>
                    <a:cubicBezTo>
                      <a:pt x="89821" y="118694"/>
                      <a:pt x="92869" y="113368"/>
                      <a:pt x="92869" y="106521"/>
                    </a:cubicBezTo>
                    <a:cubicBezTo>
                      <a:pt x="92869" y="102051"/>
                      <a:pt x="91535" y="98532"/>
                      <a:pt x="88964" y="95964"/>
                    </a:cubicBezTo>
                    <a:cubicBezTo>
                      <a:pt x="86392" y="93491"/>
                      <a:pt x="83248" y="91589"/>
                      <a:pt x="79534" y="90352"/>
                    </a:cubicBezTo>
                    <a:cubicBezTo>
                      <a:pt x="75819" y="89116"/>
                      <a:pt x="70390" y="87594"/>
                      <a:pt x="63246" y="85787"/>
                    </a:cubicBezTo>
                    <a:lnTo>
                      <a:pt x="38671" y="79605"/>
                    </a:lnTo>
                    <a:cubicBezTo>
                      <a:pt x="28004" y="77132"/>
                      <a:pt x="19717" y="73233"/>
                      <a:pt x="13716" y="67907"/>
                    </a:cubicBezTo>
                    <a:cubicBezTo>
                      <a:pt x="7715" y="62581"/>
                      <a:pt x="4667" y="54972"/>
                      <a:pt x="4667" y="45081"/>
                    </a:cubicBezTo>
                    <a:cubicBezTo>
                      <a:pt x="4667" y="31195"/>
                      <a:pt x="9620" y="20258"/>
                      <a:pt x="19526" y="12174"/>
                    </a:cubicBezTo>
                    <a:cubicBezTo>
                      <a:pt x="29433" y="4090"/>
                      <a:pt x="42577" y="0"/>
                      <a:pt x="58960" y="0"/>
                    </a:cubicBezTo>
                    <a:cubicBezTo>
                      <a:pt x="75343" y="0"/>
                      <a:pt x="88297" y="3995"/>
                      <a:pt x="97441" y="12174"/>
                    </a:cubicBezTo>
                    <a:cubicBezTo>
                      <a:pt x="106585" y="20353"/>
                      <a:pt x="111443" y="30910"/>
                      <a:pt x="112109" y="44225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2" name="Forma Livre 121">
                <a:extLst>
                  <a:ext uri="{FF2B5EF4-FFF2-40B4-BE49-F238E27FC236}">
                    <a16:creationId xmlns:a16="http://schemas.microsoft.com/office/drawing/2014/main" id="{1B7BD3B8-FF5C-023C-16FE-7B51553E7231}"/>
                  </a:ext>
                </a:extLst>
              </p:cNvPr>
              <p:cNvSpPr/>
              <p:nvPr/>
            </p:nvSpPr>
            <p:spPr>
              <a:xfrm>
                <a:off x="7024116" y="3588517"/>
                <a:ext cx="65627" cy="182226"/>
              </a:xfrm>
              <a:custGeom>
                <a:avLst/>
                <a:gdLst>
                  <a:gd name="connsiteX0" fmla="*/ 65532 w 65627"/>
                  <a:gd name="connsiteY0" fmla="*/ 39279 h 182226"/>
                  <a:gd name="connsiteX1" fmla="*/ 65532 w 65627"/>
                  <a:gd name="connsiteY1" fmla="*/ 58967 h 182226"/>
                  <a:gd name="connsiteX2" fmla="*/ 42863 w 65627"/>
                  <a:gd name="connsiteY2" fmla="*/ 58967 h 182226"/>
                  <a:gd name="connsiteX3" fmla="*/ 42863 w 65627"/>
                  <a:gd name="connsiteY3" fmla="*/ 151126 h 182226"/>
                  <a:gd name="connsiteX4" fmla="*/ 56102 w 65627"/>
                  <a:gd name="connsiteY4" fmla="*/ 161683 h 182226"/>
                  <a:gd name="connsiteX5" fmla="*/ 65532 w 65627"/>
                  <a:gd name="connsiteY5" fmla="*/ 161683 h 182226"/>
                  <a:gd name="connsiteX6" fmla="*/ 65532 w 65627"/>
                  <a:gd name="connsiteY6" fmla="*/ 180324 h 182226"/>
                  <a:gd name="connsiteX7" fmla="*/ 47434 w 65627"/>
                  <a:gd name="connsiteY7" fmla="*/ 182226 h 182226"/>
                  <a:gd name="connsiteX8" fmla="*/ 25718 w 65627"/>
                  <a:gd name="connsiteY8" fmla="*/ 174903 h 182226"/>
                  <a:gd name="connsiteX9" fmla="*/ 19145 w 65627"/>
                  <a:gd name="connsiteY9" fmla="*/ 152838 h 182226"/>
                  <a:gd name="connsiteX10" fmla="*/ 19145 w 65627"/>
                  <a:gd name="connsiteY10" fmla="*/ 59062 h 182226"/>
                  <a:gd name="connsiteX11" fmla="*/ 0 w 65627"/>
                  <a:gd name="connsiteY11" fmla="*/ 59062 h 182226"/>
                  <a:gd name="connsiteX12" fmla="*/ 0 w 65627"/>
                  <a:gd name="connsiteY12" fmla="*/ 39375 h 182226"/>
                  <a:gd name="connsiteX13" fmla="*/ 19145 w 65627"/>
                  <a:gd name="connsiteY13" fmla="*/ 39375 h 182226"/>
                  <a:gd name="connsiteX14" fmla="*/ 19145 w 65627"/>
                  <a:gd name="connsiteY14" fmla="*/ 0 h 182226"/>
                  <a:gd name="connsiteX15" fmla="*/ 42958 w 65627"/>
                  <a:gd name="connsiteY15" fmla="*/ 0 h 182226"/>
                  <a:gd name="connsiteX16" fmla="*/ 42958 w 65627"/>
                  <a:gd name="connsiteY16" fmla="*/ 39375 h 182226"/>
                  <a:gd name="connsiteX17" fmla="*/ 65627 w 65627"/>
                  <a:gd name="connsiteY17" fmla="*/ 39375 h 182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5627" h="182226">
                    <a:moveTo>
                      <a:pt x="65532" y="39279"/>
                    </a:moveTo>
                    <a:lnTo>
                      <a:pt x="65532" y="58967"/>
                    </a:lnTo>
                    <a:lnTo>
                      <a:pt x="42863" y="58967"/>
                    </a:lnTo>
                    <a:lnTo>
                      <a:pt x="42863" y="151126"/>
                    </a:lnTo>
                    <a:cubicBezTo>
                      <a:pt x="42863" y="158164"/>
                      <a:pt x="47244" y="161683"/>
                      <a:pt x="56102" y="161683"/>
                    </a:cubicBezTo>
                    <a:lnTo>
                      <a:pt x="65532" y="161683"/>
                    </a:lnTo>
                    <a:lnTo>
                      <a:pt x="65532" y="180324"/>
                    </a:lnTo>
                    <a:cubicBezTo>
                      <a:pt x="56007" y="181560"/>
                      <a:pt x="50006" y="182226"/>
                      <a:pt x="47434" y="182226"/>
                    </a:cubicBezTo>
                    <a:cubicBezTo>
                      <a:pt x="37338" y="182226"/>
                      <a:pt x="30099" y="179849"/>
                      <a:pt x="25718" y="174903"/>
                    </a:cubicBezTo>
                    <a:cubicBezTo>
                      <a:pt x="21336" y="170052"/>
                      <a:pt x="19145" y="162729"/>
                      <a:pt x="19145" y="152838"/>
                    </a:cubicBezTo>
                    <a:lnTo>
                      <a:pt x="19145" y="59062"/>
                    </a:lnTo>
                    <a:lnTo>
                      <a:pt x="0" y="59062"/>
                    </a:lnTo>
                    <a:lnTo>
                      <a:pt x="0" y="39375"/>
                    </a:lnTo>
                    <a:lnTo>
                      <a:pt x="19145" y="39375"/>
                    </a:lnTo>
                    <a:lnTo>
                      <a:pt x="19145" y="0"/>
                    </a:lnTo>
                    <a:lnTo>
                      <a:pt x="42958" y="0"/>
                    </a:lnTo>
                    <a:lnTo>
                      <a:pt x="42958" y="39375"/>
                    </a:lnTo>
                    <a:lnTo>
                      <a:pt x="65627" y="39375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3" name="Forma Livre 122">
                <a:extLst>
                  <a:ext uri="{FF2B5EF4-FFF2-40B4-BE49-F238E27FC236}">
                    <a16:creationId xmlns:a16="http://schemas.microsoft.com/office/drawing/2014/main" id="{AF18CE42-03BC-7FB8-3033-2E21287CF449}"/>
                  </a:ext>
                </a:extLst>
              </p:cNvPr>
              <p:cNvSpPr/>
              <p:nvPr/>
            </p:nvSpPr>
            <p:spPr>
              <a:xfrm>
                <a:off x="7122890" y="3623802"/>
                <a:ext cx="68865" cy="145039"/>
              </a:xfrm>
              <a:custGeom>
                <a:avLst/>
                <a:gdLst>
                  <a:gd name="connsiteX0" fmla="*/ 23717 w 68865"/>
                  <a:gd name="connsiteY0" fmla="*/ 64388 h 145039"/>
                  <a:gd name="connsiteX1" fmla="*/ 23717 w 68865"/>
                  <a:gd name="connsiteY1" fmla="*/ 145039 h 145039"/>
                  <a:gd name="connsiteX2" fmla="*/ 0 w 68865"/>
                  <a:gd name="connsiteY2" fmla="*/ 145039 h 145039"/>
                  <a:gd name="connsiteX3" fmla="*/ 0 w 68865"/>
                  <a:gd name="connsiteY3" fmla="*/ 3995 h 145039"/>
                  <a:gd name="connsiteX4" fmla="*/ 22384 w 68865"/>
                  <a:gd name="connsiteY4" fmla="*/ 3995 h 145039"/>
                  <a:gd name="connsiteX5" fmla="*/ 22384 w 68865"/>
                  <a:gd name="connsiteY5" fmla="*/ 27486 h 145039"/>
                  <a:gd name="connsiteX6" fmla="*/ 22955 w 68865"/>
                  <a:gd name="connsiteY6" fmla="*/ 27486 h 145039"/>
                  <a:gd name="connsiteX7" fmla="*/ 40100 w 68865"/>
                  <a:gd name="connsiteY7" fmla="*/ 7133 h 145039"/>
                  <a:gd name="connsiteX8" fmla="*/ 62675 w 68865"/>
                  <a:gd name="connsiteY8" fmla="*/ 0 h 145039"/>
                  <a:gd name="connsiteX9" fmla="*/ 68866 w 68865"/>
                  <a:gd name="connsiteY9" fmla="*/ 761 h 145039"/>
                  <a:gd name="connsiteX10" fmla="*/ 68866 w 68865"/>
                  <a:gd name="connsiteY10" fmla="*/ 25299 h 145039"/>
                  <a:gd name="connsiteX11" fmla="*/ 59722 w 68865"/>
                  <a:gd name="connsiteY11" fmla="*/ 25299 h 145039"/>
                  <a:gd name="connsiteX12" fmla="*/ 42577 w 68865"/>
                  <a:gd name="connsiteY12" fmla="*/ 29483 h 145039"/>
                  <a:gd name="connsiteX13" fmla="*/ 29051 w 68865"/>
                  <a:gd name="connsiteY13" fmla="*/ 42418 h 145039"/>
                  <a:gd name="connsiteX14" fmla="*/ 23813 w 68865"/>
                  <a:gd name="connsiteY14" fmla="*/ 64388 h 145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8865" h="145039">
                    <a:moveTo>
                      <a:pt x="23717" y="64388"/>
                    </a:moveTo>
                    <a:lnTo>
                      <a:pt x="23717" y="145039"/>
                    </a:lnTo>
                    <a:lnTo>
                      <a:pt x="0" y="145039"/>
                    </a:lnTo>
                    <a:lnTo>
                      <a:pt x="0" y="3995"/>
                    </a:lnTo>
                    <a:lnTo>
                      <a:pt x="22384" y="3995"/>
                    </a:lnTo>
                    <a:lnTo>
                      <a:pt x="22384" y="27486"/>
                    </a:lnTo>
                    <a:lnTo>
                      <a:pt x="22955" y="27486"/>
                    </a:lnTo>
                    <a:cubicBezTo>
                      <a:pt x="28004" y="18641"/>
                      <a:pt x="33718" y="11888"/>
                      <a:pt x="40100" y="7133"/>
                    </a:cubicBezTo>
                    <a:cubicBezTo>
                      <a:pt x="46482" y="2378"/>
                      <a:pt x="54007" y="0"/>
                      <a:pt x="62675" y="0"/>
                    </a:cubicBezTo>
                    <a:cubicBezTo>
                      <a:pt x="65341" y="0"/>
                      <a:pt x="67437" y="285"/>
                      <a:pt x="68866" y="761"/>
                    </a:cubicBezTo>
                    <a:lnTo>
                      <a:pt x="68866" y="25299"/>
                    </a:lnTo>
                    <a:lnTo>
                      <a:pt x="59722" y="25299"/>
                    </a:lnTo>
                    <a:cubicBezTo>
                      <a:pt x="53816" y="25299"/>
                      <a:pt x="48101" y="26725"/>
                      <a:pt x="42577" y="29483"/>
                    </a:cubicBezTo>
                    <a:cubicBezTo>
                      <a:pt x="37052" y="32241"/>
                      <a:pt x="32575" y="36616"/>
                      <a:pt x="29051" y="42418"/>
                    </a:cubicBezTo>
                    <a:cubicBezTo>
                      <a:pt x="25527" y="48219"/>
                      <a:pt x="23813" y="55543"/>
                      <a:pt x="23813" y="64388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4" name="Forma Livre 123">
                <a:extLst>
                  <a:ext uri="{FF2B5EF4-FFF2-40B4-BE49-F238E27FC236}">
                    <a16:creationId xmlns:a16="http://schemas.microsoft.com/office/drawing/2014/main" id="{76DAB397-7BA1-8AAC-4BDD-89525C87D36D}"/>
                  </a:ext>
                </a:extLst>
              </p:cNvPr>
              <p:cNvSpPr/>
              <p:nvPr/>
            </p:nvSpPr>
            <p:spPr>
              <a:xfrm>
                <a:off x="7221092" y="3627797"/>
                <a:ext cx="113633" cy="145039"/>
              </a:xfrm>
              <a:custGeom>
                <a:avLst/>
                <a:gdLst>
                  <a:gd name="connsiteX0" fmla="*/ 51054 w 113633"/>
                  <a:gd name="connsiteY0" fmla="*/ 124496 h 145039"/>
                  <a:gd name="connsiteX1" fmla="*/ 79629 w 113633"/>
                  <a:gd name="connsiteY1" fmla="*/ 111561 h 145039"/>
                  <a:gd name="connsiteX2" fmla="*/ 89916 w 113633"/>
                  <a:gd name="connsiteY2" fmla="*/ 76276 h 145039"/>
                  <a:gd name="connsiteX3" fmla="*/ 89916 w 113633"/>
                  <a:gd name="connsiteY3" fmla="*/ 0 h 145039"/>
                  <a:gd name="connsiteX4" fmla="*/ 113633 w 113633"/>
                  <a:gd name="connsiteY4" fmla="*/ 0 h 145039"/>
                  <a:gd name="connsiteX5" fmla="*/ 113633 w 113633"/>
                  <a:gd name="connsiteY5" fmla="*/ 141045 h 145039"/>
                  <a:gd name="connsiteX6" fmla="*/ 91250 w 113633"/>
                  <a:gd name="connsiteY6" fmla="*/ 141045 h 145039"/>
                  <a:gd name="connsiteX7" fmla="*/ 91250 w 113633"/>
                  <a:gd name="connsiteY7" fmla="*/ 120596 h 145039"/>
                  <a:gd name="connsiteX8" fmla="*/ 90678 w 113633"/>
                  <a:gd name="connsiteY8" fmla="*/ 120026 h 145039"/>
                  <a:gd name="connsiteX9" fmla="*/ 72295 w 113633"/>
                  <a:gd name="connsiteY9" fmla="*/ 139142 h 145039"/>
                  <a:gd name="connsiteX10" fmla="*/ 45815 w 113633"/>
                  <a:gd name="connsiteY10" fmla="*/ 145039 h 145039"/>
                  <a:gd name="connsiteX11" fmla="*/ 12382 w 113633"/>
                  <a:gd name="connsiteY11" fmla="*/ 133626 h 145039"/>
                  <a:gd name="connsiteX12" fmla="*/ 0 w 113633"/>
                  <a:gd name="connsiteY12" fmla="*/ 102241 h 145039"/>
                  <a:gd name="connsiteX13" fmla="*/ 0 w 113633"/>
                  <a:gd name="connsiteY13" fmla="*/ 95 h 145039"/>
                  <a:gd name="connsiteX14" fmla="*/ 23717 w 113633"/>
                  <a:gd name="connsiteY14" fmla="*/ 95 h 145039"/>
                  <a:gd name="connsiteX15" fmla="*/ 23717 w 113633"/>
                  <a:gd name="connsiteY15" fmla="*/ 94727 h 145039"/>
                  <a:gd name="connsiteX16" fmla="*/ 30766 w 113633"/>
                  <a:gd name="connsiteY16" fmla="*/ 116697 h 145039"/>
                  <a:gd name="connsiteX17" fmla="*/ 51054 w 113633"/>
                  <a:gd name="connsiteY17" fmla="*/ 124686 h 145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3633" h="145039">
                    <a:moveTo>
                      <a:pt x="51054" y="124496"/>
                    </a:moveTo>
                    <a:cubicBezTo>
                      <a:pt x="63341" y="124496"/>
                      <a:pt x="72866" y="120216"/>
                      <a:pt x="79629" y="111561"/>
                    </a:cubicBezTo>
                    <a:cubicBezTo>
                      <a:pt x="86487" y="102906"/>
                      <a:pt x="89916" y="91208"/>
                      <a:pt x="89916" y="76276"/>
                    </a:cubicBezTo>
                    <a:lnTo>
                      <a:pt x="89916" y="0"/>
                    </a:lnTo>
                    <a:lnTo>
                      <a:pt x="113633" y="0"/>
                    </a:lnTo>
                    <a:lnTo>
                      <a:pt x="113633" y="141045"/>
                    </a:lnTo>
                    <a:lnTo>
                      <a:pt x="91250" y="141045"/>
                    </a:lnTo>
                    <a:lnTo>
                      <a:pt x="91250" y="120596"/>
                    </a:lnTo>
                    <a:lnTo>
                      <a:pt x="90678" y="120026"/>
                    </a:lnTo>
                    <a:cubicBezTo>
                      <a:pt x="85249" y="128871"/>
                      <a:pt x="79153" y="135243"/>
                      <a:pt x="72295" y="139142"/>
                    </a:cubicBezTo>
                    <a:cubicBezTo>
                      <a:pt x="65437" y="143137"/>
                      <a:pt x="56674" y="145039"/>
                      <a:pt x="45815" y="145039"/>
                    </a:cubicBezTo>
                    <a:cubicBezTo>
                      <a:pt x="31814" y="145039"/>
                      <a:pt x="20574" y="141235"/>
                      <a:pt x="12382" y="133626"/>
                    </a:cubicBezTo>
                    <a:cubicBezTo>
                      <a:pt x="4096" y="126018"/>
                      <a:pt x="0" y="115556"/>
                      <a:pt x="0" y="102241"/>
                    </a:cubicBezTo>
                    <a:lnTo>
                      <a:pt x="0" y="95"/>
                    </a:lnTo>
                    <a:lnTo>
                      <a:pt x="23717" y="95"/>
                    </a:lnTo>
                    <a:lnTo>
                      <a:pt x="23717" y="94727"/>
                    </a:lnTo>
                    <a:cubicBezTo>
                      <a:pt x="23717" y="104048"/>
                      <a:pt x="26098" y="111371"/>
                      <a:pt x="30766" y="116697"/>
                    </a:cubicBezTo>
                    <a:cubicBezTo>
                      <a:pt x="35433" y="122023"/>
                      <a:pt x="42196" y="124686"/>
                      <a:pt x="51054" y="124686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5" name="Forma Livre 124">
                <a:extLst>
                  <a:ext uri="{FF2B5EF4-FFF2-40B4-BE49-F238E27FC236}">
                    <a16:creationId xmlns:a16="http://schemas.microsoft.com/office/drawing/2014/main" id="{3EC4841E-077A-BAB5-897E-F1FA4B728724}"/>
                  </a:ext>
                </a:extLst>
              </p:cNvPr>
              <p:cNvSpPr/>
              <p:nvPr/>
            </p:nvSpPr>
            <p:spPr>
              <a:xfrm>
                <a:off x="7363491" y="3588517"/>
                <a:ext cx="65627" cy="182226"/>
              </a:xfrm>
              <a:custGeom>
                <a:avLst/>
                <a:gdLst>
                  <a:gd name="connsiteX0" fmla="*/ 65532 w 65627"/>
                  <a:gd name="connsiteY0" fmla="*/ 39279 h 182226"/>
                  <a:gd name="connsiteX1" fmla="*/ 65532 w 65627"/>
                  <a:gd name="connsiteY1" fmla="*/ 58967 h 182226"/>
                  <a:gd name="connsiteX2" fmla="*/ 42863 w 65627"/>
                  <a:gd name="connsiteY2" fmla="*/ 58967 h 182226"/>
                  <a:gd name="connsiteX3" fmla="*/ 42863 w 65627"/>
                  <a:gd name="connsiteY3" fmla="*/ 151126 h 182226"/>
                  <a:gd name="connsiteX4" fmla="*/ 56102 w 65627"/>
                  <a:gd name="connsiteY4" fmla="*/ 161683 h 182226"/>
                  <a:gd name="connsiteX5" fmla="*/ 65532 w 65627"/>
                  <a:gd name="connsiteY5" fmla="*/ 161683 h 182226"/>
                  <a:gd name="connsiteX6" fmla="*/ 65532 w 65627"/>
                  <a:gd name="connsiteY6" fmla="*/ 180324 h 182226"/>
                  <a:gd name="connsiteX7" fmla="*/ 47434 w 65627"/>
                  <a:gd name="connsiteY7" fmla="*/ 182226 h 182226"/>
                  <a:gd name="connsiteX8" fmla="*/ 25718 w 65627"/>
                  <a:gd name="connsiteY8" fmla="*/ 174903 h 182226"/>
                  <a:gd name="connsiteX9" fmla="*/ 19145 w 65627"/>
                  <a:gd name="connsiteY9" fmla="*/ 152838 h 182226"/>
                  <a:gd name="connsiteX10" fmla="*/ 19145 w 65627"/>
                  <a:gd name="connsiteY10" fmla="*/ 59062 h 182226"/>
                  <a:gd name="connsiteX11" fmla="*/ 0 w 65627"/>
                  <a:gd name="connsiteY11" fmla="*/ 59062 h 182226"/>
                  <a:gd name="connsiteX12" fmla="*/ 0 w 65627"/>
                  <a:gd name="connsiteY12" fmla="*/ 39375 h 182226"/>
                  <a:gd name="connsiteX13" fmla="*/ 19145 w 65627"/>
                  <a:gd name="connsiteY13" fmla="*/ 39375 h 182226"/>
                  <a:gd name="connsiteX14" fmla="*/ 19145 w 65627"/>
                  <a:gd name="connsiteY14" fmla="*/ 0 h 182226"/>
                  <a:gd name="connsiteX15" fmla="*/ 42958 w 65627"/>
                  <a:gd name="connsiteY15" fmla="*/ 0 h 182226"/>
                  <a:gd name="connsiteX16" fmla="*/ 42958 w 65627"/>
                  <a:gd name="connsiteY16" fmla="*/ 39375 h 182226"/>
                  <a:gd name="connsiteX17" fmla="*/ 65627 w 65627"/>
                  <a:gd name="connsiteY17" fmla="*/ 39375 h 182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5627" h="182226">
                    <a:moveTo>
                      <a:pt x="65532" y="39279"/>
                    </a:moveTo>
                    <a:lnTo>
                      <a:pt x="65532" y="58967"/>
                    </a:lnTo>
                    <a:lnTo>
                      <a:pt x="42863" y="58967"/>
                    </a:lnTo>
                    <a:lnTo>
                      <a:pt x="42863" y="151126"/>
                    </a:lnTo>
                    <a:cubicBezTo>
                      <a:pt x="42863" y="158164"/>
                      <a:pt x="47244" y="161683"/>
                      <a:pt x="56102" y="161683"/>
                    </a:cubicBezTo>
                    <a:lnTo>
                      <a:pt x="65532" y="161683"/>
                    </a:lnTo>
                    <a:lnTo>
                      <a:pt x="65532" y="180324"/>
                    </a:lnTo>
                    <a:cubicBezTo>
                      <a:pt x="56007" y="181560"/>
                      <a:pt x="50006" y="182226"/>
                      <a:pt x="47434" y="182226"/>
                    </a:cubicBezTo>
                    <a:cubicBezTo>
                      <a:pt x="37338" y="182226"/>
                      <a:pt x="30099" y="179849"/>
                      <a:pt x="25718" y="174903"/>
                    </a:cubicBezTo>
                    <a:cubicBezTo>
                      <a:pt x="21336" y="170052"/>
                      <a:pt x="19145" y="162729"/>
                      <a:pt x="19145" y="152838"/>
                    </a:cubicBezTo>
                    <a:lnTo>
                      <a:pt x="19145" y="59062"/>
                    </a:lnTo>
                    <a:lnTo>
                      <a:pt x="0" y="59062"/>
                    </a:lnTo>
                    <a:lnTo>
                      <a:pt x="0" y="39375"/>
                    </a:lnTo>
                    <a:lnTo>
                      <a:pt x="19145" y="39375"/>
                    </a:lnTo>
                    <a:lnTo>
                      <a:pt x="19145" y="0"/>
                    </a:lnTo>
                    <a:lnTo>
                      <a:pt x="42958" y="0"/>
                    </a:lnTo>
                    <a:lnTo>
                      <a:pt x="42958" y="39375"/>
                    </a:lnTo>
                    <a:lnTo>
                      <a:pt x="65627" y="39375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6" name="Forma Livre 125">
                <a:extLst>
                  <a:ext uri="{FF2B5EF4-FFF2-40B4-BE49-F238E27FC236}">
                    <a16:creationId xmlns:a16="http://schemas.microsoft.com/office/drawing/2014/main" id="{D3BD503E-ADA1-47CA-0CBF-CE782042D08C}"/>
                  </a:ext>
                </a:extLst>
              </p:cNvPr>
              <p:cNvSpPr/>
              <p:nvPr/>
            </p:nvSpPr>
            <p:spPr>
              <a:xfrm>
                <a:off x="7459789" y="3627797"/>
                <a:ext cx="113633" cy="145039"/>
              </a:xfrm>
              <a:custGeom>
                <a:avLst/>
                <a:gdLst>
                  <a:gd name="connsiteX0" fmla="*/ 51054 w 113633"/>
                  <a:gd name="connsiteY0" fmla="*/ 124496 h 145039"/>
                  <a:gd name="connsiteX1" fmla="*/ 79629 w 113633"/>
                  <a:gd name="connsiteY1" fmla="*/ 111561 h 145039"/>
                  <a:gd name="connsiteX2" fmla="*/ 89916 w 113633"/>
                  <a:gd name="connsiteY2" fmla="*/ 76276 h 145039"/>
                  <a:gd name="connsiteX3" fmla="*/ 89916 w 113633"/>
                  <a:gd name="connsiteY3" fmla="*/ 0 h 145039"/>
                  <a:gd name="connsiteX4" fmla="*/ 113633 w 113633"/>
                  <a:gd name="connsiteY4" fmla="*/ 0 h 145039"/>
                  <a:gd name="connsiteX5" fmla="*/ 113633 w 113633"/>
                  <a:gd name="connsiteY5" fmla="*/ 141045 h 145039"/>
                  <a:gd name="connsiteX6" fmla="*/ 91250 w 113633"/>
                  <a:gd name="connsiteY6" fmla="*/ 141045 h 145039"/>
                  <a:gd name="connsiteX7" fmla="*/ 91250 w 113633"/>
                  <a:gd name="connsiteY7" fmla="*/ 120596 h 145039"/>
                  <a:gd name="connsiteX8" fmla="*/ 90678 w 113633"/>
                  <a:gd name="connsiteY8" fmla="*/ 120026 h 145039"/>
                  <a:gd name="connsiteX9" fmla="*/ 72295 w 113633"/>
                  <a:gd name="connsiteY9" fmla="*/ 139142 h 145039"/>
                  <a:gd name="connsiteX10" fmla="*/ 45815 w 113633"/>
                  <a:gd name="connsiteY10" fmla="*/ 145039 h 145039"/>
                  <a:gd name="connsiteX11" fmla="*/ 12382 w 113633"/>
                  <a:gd name="connsiteY11" fmla="*/ 133626 h 145039"/>
                  <a:gd name="connsiteX12" fmla="*/ 0 w 113633"/>
                  <a:gd name="connsiteY12" fmla="*/ 102241 h 145039"/>
                  <a:gd name="connsiteX13" fmla="*/ 0 w 113633"/>
                  <a:gd name="connsiteY13" fmla="*/ 95 h 145039"/>
                  <a:gd name="connsiteX14" fmla="*/ 23717 w 113633"/>
                  <a:gd name="connsiteY14" fmla="*/ 95 h 145039"/>
                  <a:gd name="connsiteX15" fmla="*/ 23717 w 113633"/>
                  <a:gd name="connsiteY15" fmla="*/ 94727 h 145039"/>
                  <a:gd name="connsiteX16" fmla="*/ 30766 w 113633"/>
                  <a:gd name="connsiteY16" fmla="*/ 116697 h 145039"/>
                  <a:gd name="connsiteX17" fmla="*/ 51054 w 113633"/>
                  <a:gd name="connsiteY17" fmla="*/ 124686 h 145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3633" h="145039">
                    <a:moveTo>
                      <a:pt x="51054" y="124496"/>
                    </a:moveTo>
                    <a:cubicBezTo>
                      <a:pt x="63341" y="124496"/>
                      <a:pt x="72866" y="120216"/>
                      <a:pt x="79629" y="111561"/>
                    </a:cubicBezTo>
                    <a:cubicBezTo>
                      <a:pt x="86487" y="102906"/>
                      <a:pt x="89916" y="91208"/>
                      <a:pt x="89916" y="76276"/>
                    </a:cubicBezTo>
                    <a:lnTo>
                      <a:pt x="89916" y="0"/>
                    </a:lnTo>
                    <a:lnTo>
                      <a:pt x="113633" y="0"/>
                    </a:lnTo>
                    <a:lnTo>
                      <a:pt x="113633" y="141045"/>
                    </a:lnTo>
                    <a:lnTo>
                      <a:pt x="91250" y="141045"/>
                    </a:lnTo>
                    <a:lnTo>
                      <a:pt x="91250" y="120596"/>
                    </a:lnTo>
                    <a:lnTo>
                      <a:pt x="90678" y="120026"/>
                    </a:lnTo>
                    <a:cubicBezTo>
                      <a:pt x="85249" y="128871"/>
                      <a:pt x="79153" y="135243"/>
                      <a:pt x="72295" y="139142"/>
                    </a:cubicBezTo>
                    <a:cubicBezTo>
                      <a:pt x="65437" y="143137"/>
                      <a:pt x="56674" y="145039"/>
                      <a:pt x="45815" y="145039"/>
                    </a:cubicBezTo>
                    <a:cubicBezTo>
                      <a:pt x="31814" y="145039"/>
                      <a:pt x="20574" y="141235"/>
                      <a:pt x="12382" y="133626"/>
                    </a:cubicBezTo>
                    <a:cubicBezTo>
                      <a:pt x="4096" y="126018"/>
                      <a:pt x="0" y="115556"/>
                      <a:pt x="0" y="102241"/>
                    </a:cubicBezTo>
                    <a:lnTo>
                      <a:pt x="0" y="95"/>
                    </a:lnTo>
                    <a:lnTo>
                      <a:pt x="23717" y="95"/>
                    </a:lnTo>
                    <a:lnTo>
                      <a:pt x="23717" y="94727"/>
                    </a:lnTo>
                    <a:cubicBezTo>
                      <a:pt x="23717" y="104048"/>
                      <a:pt x="26098" y="111371"/>
                      <a:pt x="30766" y="116697"/>
                    </a:cubicBezTo>
                    <a:cubicBezTo>
                      <a:pt x="35433" y="122023"/>
                      <a:pt x="42196" y="124686"/>
                      <a:pt x="51054" y="124686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7" name="Forma Livre 126">
                <a:extLst>
                  <a:ext uri="{FF2B5EF4-FFF2-40B4-BE49-F238E27FC236}">
                    <a16:creationId xmlns:a16="http://schemas.microsoft.com/office/drawing/2014/main" id="{3447C307-7689-C8B2-1065-DADE6D5FC34F}"/>
                  </a:ext>
                </a:extLst>
              </p:cNvPr>
              <p:cNvSpPr/>
              <p:nvPr/>
            </p:nvSpPr>
            <p:spPr>
              <a:xfrm>
                <a:off x="7619142" y="3623802"/>
                <a:ext cx="68866" cy="145039"/>
              </a:xfrm>
              <a:custGeom>
                <a:avLst/>
                <a:gdLst>
                  <a:gd name="connsiteX0" fmla="*/ 23718 w 68866"/>
                  <a:gd name="connsiteY0" fmla="*/ 64388 h 145039"/>
                  <a:gd name="connsiteX1" fmla="*/ 23718 w 68866"/>
                  <a:gd name="connsiteY1" fmla="*/ 145039 h 145039"/>
                  <a:gd name="connsiteX2" fmla="*/ 0 w 68866"/>
                  <a:gd name="connsiteY2" fmla="*/ 145039 h 145039"/>
                  <a:gd name="connsiteX3" fmla="*/ 0 w 68866"/>
                  <a:gd name="connsiteY3" fmla="*/ 3995 h 145039"/>
                  <a:gd name="connsiteX4" fmla="*/ 22384 w 68866"/>
                  <a:gd name="connsiteY4" fmla="*/ 3995 h 145039"/>
                  <a:gd name="connsiteX5" fmla="*/ 22384 w 68866"/>
                  <a:gd name="connsiteY5" fmla="*/ 27486 h 145039"/>
                  <a:gd name="connsiteX6" fmla="*/ 22956 w 68866"/>
                  <a:gd name="connsiteY6" fmla="*/ 27486 h 145039"/>
                  <a:gd name="connsiteX7" fmla="*/ 40100 w 68866"/>
                  <a:gd name="connsiteY7" fmla="*/ 7133 h 145039"/>
                  <a:gd name="connsiteX8" fmla="*/ 62675 w 68866"/>
                  <a:gd name="connsiteY8" fmla="*/ 0 h 145039"/>
                  <a:gd name="connsiteX9" fmla="*/ 68866 w 68866"/>
                  <a:gd name="connsiteY9" fmla="*/ 761 h 145039"/>
                  <a:gd name="connsiteX10" fmla="*/ 68866 w 68866"/>
                  <a:gd name="connsiteY10" fmla="*/ 25299 h 145039"/>
                  <a:gd name="connsiteX11" fmla="*/ 59722 w 68866"/>
                  <a:gd name="connsiteY11" fmla="*/ 25299 h 145039"/>
                  <a:gd name="connsiteX12" fmla="*/ 42577 w 68866"/>
                  <a:gd name="connsiteY12" fmla="*/ 29483 h 145039"/>
                  <a:gd name="connsiteX13" fmla="*/ 29052 w 68866"/>
                  <a:gd name="connsiteY13" fmla="*/ 42418 h 145039"/>
                  <a:gd name="connsiteX14" fmla="*/ 23813 w 68866"/>
                  <a:gd name="connsiteY14" fmla="*/ 64388 h 145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8866" h="145039">
                    <a:moveTo>
                      <a:pt x="23718" y="64388"/>
                    </a:moveTo>
                    <a:lnTo>
                      <a:pt x="23718" y="145039"/>
                    </a:lnTo>
                    <a:lnTo>
                      <a:pt x="0" y="145039"/>
                    </a:lnTo>
                    <a:lnTo>
                      <a:pt x="0" y="3995"/>
                    </a:lnTo>
                    <a:lnTo>
                      <a:pt x="22384" y="3995"/>
                    </a:lnTo>
                    <a:lnTo>
                      <a:pt x="22384" y="27486"/>
                    </a:lnTo>
                    <a:lnTo>
                      <a:pt x="22956" y="27486"/>
                    </a:lnTo>
                    <a:cubicBezTo>
                      <a:pt x="28004" y="18641"/>
                      <a:pt x="33719" y="11888"/>
                      <a:pt x="40100" y="7133"/>
                    </a:cubicBezTo>
                    <a:cubicBezTo>
                      <a:pt x="46482" y="2378"/>
                      <a:pt x="54007" y="0"/>
                      <a:pt x="62675" y="0"/>
                    </a:cubicBezTo>
                    <a:cubicBezTo>
                      <a:pt x="65342" y="0"/>
                      <a:pt x="67437" y="285"/>
                      <a:pt x="68866" y="761"/>
                    </a:cubicBezTo>
                    <a:lnTo>
                      <a:pt x="68866" y="25299"/>
                    </a:lnTo>
                    <a:lnTo>
                      <a:pt x="59722" y="25299"/>
                    </a:lnTo>
                    <a:cubicBezTo>
                      <a:pt x="53816" y="25299"/>
                      <a:pt x="48102" y="26725"/>
                      <a:pt x="42577" y="29483"/>
                    </a:cubicBezTo>
                    <a:cubicBezTo>
                      <a:pt x="37052" y="32241"/>
                      <a:pt x="32576" y="36616"/>
                      <a:pt x="29052" y="42418"/>
                    </a:cubicBezTo>
                    <a:cubicBezTo>
                      <a:pt x="25528" y="48219"/>
                      <a:pt x="23813" y="55543"/>
                      <a:pt x="23813" y="64388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8" name="Forma Livre 127">
                <a:extLst>
                  <a:ext uri="{FF2B5EF4-FFF2-40B4-BE49-F238E27FC236}">
                    <a16:creationId xmlns:a16="http://schemas.microsoft.com/office/drawing/2014/main" id="{376DC544-9857-4DA0-BABA-B95598FAE641}"/>
                  </a:ext>
                </a:extLst>
              </p:cNvPr>
              <p:cNvSpPr/>
              <p:nvPr/>
            </p:nvSpPr>
            <p:spPr>
              <a:xfrm>
                <a:off x="7702105" y="3623612"/>
                <a:ext cx="133254" cy="149223"/>
              </a:xfrm>
              <a:custGeom>
                <a:avLst/>
                <a:gdLst>
                  <a:gd name="connsiteX0" fmla="*/ 125444 w 133254"/>
                  <a:gd name="connsiteY0" fmla="*/ 128966 h 149223"/>
                  <a:gd name="connsiteX1" fmla="*/ 133255 w 133254"/>
                  <a:gd name="connsiteY1" fmla="*/ 127920 h 149223"/>
                  <a:gd name="connsiteX2" fmla="*/ 133255 w 133254"/>
                  <a:gd name="connsiteY2" fmla="*/ 145134 h 149223"/>
                  <a:gd name="connsiteX3" fmla="*/ 120015 w 133254"/>
                  <a:gd name="connsiteY3" fmla="*/ 147797 h 149223"/>
                  <a:gd name="connsiteX4" fmla="*/ 102108 w 133254"/>
                  <a:gd name="connsiteY4" fmla="*/ 142852 h 149223"/>
                  <a:gd name="connsiteX5" fmla="*/ 95250 w 133254"/>
                  <a:gd name="connsiteY5" fmla="*/ 126303 h 149223"/>
                  <a:gd name="connsiteX6" fmla="*/ 44482 w 133254"/>
                  <a:gd name="connsiteY6" fmla="*/ 149224 h 149223"/>
                  <a:gd name="connsiteX7" fmla="*/ 12382 w 133254"/>
                  <a:gd name="connsiteY7" fmla="*/ 137906 h 149223"/>
                  <a:gd name="connsiteX8" fmla="*/ 0 w 133254"/>
                  <a:gd name="connsiteY8" fmla="*/ 108518 h 149223"/>
                  <a:gd name="connsiteX9" fmla="*/ 10763 w 133254"/>
                  <a:gd name="connsiteY9" fmla="*/ 78559 h 149223"/>
                  <a:gd name="connsiteX10" fmla="*/ 42577 w 133254"/>
                  <a:gd name="connsiteY10" fmla="*/ 64293 h 149223"/>
                  <a:gd name="connsiteX11" fmla="*/ 82010 w 133254"/>
                  <a:gd name="connsiteY11" fmla="*/ 59442 h 149223"/>
                  <a:gd name="connsiteX12" fmla="*/ 91440 w 133254"/>
                  <a:gd name="connsiteY12" fmla="*/ 54877 h 149223"/>
                  <a:gd name="connsiteX13" fmla="*/ 94393 w 133254"/>
                  <a:gd name="connsiteY13" fmla="*/ 42989 h 149223"/>
                  <a:gd name="connsiteX14" fmla="*/ 61150 w 133254"/>
                  <a:gd name="connsiteY14" fmla="*/ 19782 h 149223"/>
                  <a:gd name="connsiteX15" fmla="*/ 38576 w 133254"/>
                  <a:gd name="connsiteY15" fmla="*/ 26250 h 149223"/>
                  <a:gd name="connsiteX16" fmla="*/ 28766 w 133254"/>
                  <a:gd name="connsiteY16" fmla="*/ 46983 h 149223"/>
                  <a:gd name="connsiteX17" fmla="*/ 6858 w 133254"/>
                  <a:gd name="connsiteY17" fmla="*/ 46983 h 149223"/>
                  <a:gd name="connsiteX18" fmla="*/ 21717 w 133254"/>
                  <a:gd name="connsiteY18" fmla="*/ 12174 h 149223"/>
                  <a:gd name="connsiteX19" fmla="*/ 63818 w 133254"/>
                  <a:gd name="connsiteY19" fmla="*/ 0 h 149223"/>
                  <a:gd name="connsiteX20" fmla="*/ 102584 w 133254"/>
                  <a:gd name="connsiteY20" fmla="*/ 9986 h 149223"/>
                  <a:gd name="connsiteX21" fmla="*/ 117539 w 133254"/>
                  <a:gd name="connsiteY21" fmla="*/ 39660 h 149223"/>
                  <a:gd name="connsiteX22" fmla="*/ 117539 w 133254"/>
                  <a:gd name="connsiteY22" fmla="*/ 121072 h 149223"/>
                  <a:gd name="connsiteX23" fmla="*/ 119443 w 133254"/>
                  <a:gd name="connsiteY23" fmla="*/ 126683 h 149223"/>
                  <a:gd name="connsiteX24" fmla="*/ 125349 w 133254"/>
                  <a:gd name="connsiteY24" fmla="*/ 128871 h 149223"/>
                  <a:gd name="connsiteX25" fmla="*/ 93916 w 133254"/>
                  <a:gd name="connsiteY25" fmla="*/ 96344 h 149223"/>
                  <a:gd name="connsiteX26" fmla="*/ 93916 w 133254"/>
                  <a:gd name="connsiteY26" fmla="*/ 73138 h 149223"/>
                  <a:gd name="connsiteX27" fmla="*/ 83534 w 133254"/>
                  <a:gd name="connsiteY27" fmla="*/ 77418 h 149223"/>
                  <a:gd name="connsiteX28" fmla="*/ 51245 w 133254"/>
                  <a:gd name="connsiteY28" fmla="*/ 82553 h 149223"/>
                  <a:gd name="connsiteX29" fmla="*/ 31432 w 133254"/>
                  <a:gd name="connsiteY29" fmla="*/ 89877 h 149223"/>
                  <a:gd name="connsiteX30" fmla="*/ 24575 w 133254"/>
                  <a:gd name="connsiteY30" fmla="*/ 105284 h 149223"/>
                  <a:gd name="connsiteX31" fmla="*/ 50197 w 133254"/>
                  <a:gd name="connsiteY31" fmla="*/ 129537 h 149223"/>
                  <a:gd name="connsiteX32" fmla="*/ 71438 w 133254"/>
                  <a:gd name="connsiteY32" fmla="*/ 125066 h 149223"/>
                  <a:gd name="connsiteX33" fmla="*/ 87725 w 133254"/>
                  <a:gd name="connsiteY33" fmla="*/ 112893 h 149223"/>
                  <a:gd name="connsiteX34" fmla="*/ 93916 w 133254"/>
                  <a:gd name="connsiteY34" fmla="*/ 96344 h 14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33254" h="149223">
                    <a:moveTo>
                      <a:pt x="125444" y="128966"/>
                    </a:moveTo>
                    <a:cubicBezTo>
                      <a:pt x="127921" y="128966"/>
                      <a:pt x="130588" y="128586"/>
                      <a:pt x="133255" y="127920"/>
                    </a:cubicBezTo>
                    <a:lnTo>
                      <a:pt x="133255" y="145134"/>
                    </a:lnTo>
                    <a:cubicBezTo>
                      <a:pt x="127825" y="146941"/>
                      <a:pt x="123444" y="147797"/>
                      <a:pt x="120015" y="147797"/>
                    </a:cubicBezTo>
                    <a:cubicBezTo>
                      <a:pt x="112300" y="147797"/>
                      <a:pt x="106299" y="146180"/>
                      <a:pt x="102108" y="142852"/>
                    </a:cubicBezTo>
                    <a:cubicBezTo>
                      <a:pt x="97917" y="139523"/>
                      <a:pt x="95536" y="134007"/>
                      <a:pt x="95250" y="126303"/>
                    </a:cubicBezTo>
                    <a:cubicBezTo>
                      <a:pt x="81725" y="141615"/>
                      <a:pt x="64865" y="149224"/>
                      <a:pt x="44482" y="149224"/>
                    </a:cubicBezTo>
                    <a:cubicBezTo>
                      <a:pt x="31337" y="149224"/>
                      <a:pt x="20669" y="145420"/>
                      <a:pt x="12382" y="137906"/>
                    </a:cubicBezTo>
                    <a:cubicBezTo>
                      <a:pt x="4096" y="130392"/>
                      <a:pt x="0" y="120596"/>
                      <a:pt x="0" y="108518"/>
                    </a:cubicBezTo>
                    <a:cubicBezTo>
                      <a:pt x="0" y="96439"/>
                      <a:pt x="3620" y="86358"/>
                      <a:pt x="10763" y="78559"/>
                    </a:cubicBezTo>
                    <a:cubicBezTo>
                      <a:pt x="18002" y="70855"/>
                      <a:pt x="28575" y="66100"/>
                      <a:pt x="42577" y="64293"/>
                    </a:cubicBezTo>
                    <a:lnTo>
                      <a:pt x="82010" y="59442"/>
                    </a:lnTo>
                    <a:cubicBezTo>
                      <a:pt x="86296" y="58872"/>
                      <a:pt x="89440" y="57350"/>
                      <a:pt x="91440" y="54877"/>
                    </a:cubicBezTo>
                    <a:cubicBezTo>
                      <a:pt x="93440" y="52404"/>
                      <a:pt x="94393" y="48410"/>
                      <a:pt x="94393" y="42989"/>
                    </a:cubicBezTo>
                    <a:cubicBezTo>
                      <a:pt x="94393" y="27581"/>
                      <a:pt x="83344" y="19782"/>
                      <a:pt x="61150" y="19782"/>
                    </a:cubicBezTo>
                    <a:cubicBezTo>
                      <a:pt x="51435" y="19782"/>
                      <a:pt x="43910" y="21970"/>
                      <a:pt x="38576" y="26250"/>
                    </a:cubicBezTo>
                    <a:cubicBezTo>
                      <a:pt x="33242" y="30529"/>
                      <a:pt x="30004" y="37472"/>
                      <a:pt x="28766" y="46983"/>
                    </a:cubicBezTo>
                    <a:lnTo>
                      <a:pt x="6858" y="46983"/>
                    </a:lnTo>
                    <a:cubicBezTo>
                      <a:pt x="7239" y="31861"/>
                      <a:pt x="12192" y="20258"/>
                      <a:pt x="21717" y="12174"/>
                    </a:cubicBezTo>
                    <a:cubicBezTo>
                      <a:pt x="31242" y="4090"/>
                      <a:pt x="45339" y="0"/>
                      <a:pt x="63818" y="0"/>
                    </a:cubicBezTo>
                    <a:cubicBezTo>
                      <a:pt x="79629" y="0"/>
                      <a:pt x="92583" y="3329"/>
                      <a:pt x="102584" y="9986"/>
                    </a:cubicBezTo>
                    <a:cubicBezTo>
                      <a:pt x="112586" y="16644"/>
                      <a:pt x="117539" y="26535"/>
                      <a:pt x="117539" y="39660"/>
                    </a:cubicBezTo>
                    <a:lnTo>
                      <a:pt x="117539" y="121072"/>
                    </a:lnTo>
                    <a:cubicBezTo>
                      <a:pt x="117539" y="123450"/>
                      <a:pt x="118206" y="125257"/>
                      <a:pt x="119443" y="126683"/>
                    </a:cubicBezTo>
                    <a:cubicBezTo>
                      <a:pt x="120682" y="128110"/>
                      <a:pt x="122682" y="128871"/>
                      <a:pt x="125349" y="128871"/>
                    </a:cubicBezTo>
                    <a:close/>
                    <a:moveTo>
                      <a:pt x="93916" y="96344"/>
                    </a:moveTo>
                    <a:lnTo>
                      <a:pt x="93916" y="73138"/>
                    </a:lnTo>
                    <a:cubicBezTo>
                      <a:pt x="91726" y="74945"/>
                      <a:pt x="88297" y="76371"/>
                      <a:pt x="83534" y="77418"/>
                    </a:cubicBezTo>
                    <a:cubicBezTo>
                      <a:pt x="78772" y="78464"/>
                      <a:pt x="68009" y="80176"/>
                      <a:pt x="51245" y="82553"/>
                    </a:cubicBezTo>
                    <a:cubicBezTo>
                      <a:pt x="42577" y="83790"/>
                      <a:pt x="36005" y="86263"/>
                      <a:pt x="31432" y="89877"/>
                    </a:cubicBezTo>
                    <a:cubicBezTo>
                      <a:pt x="26861" y="93491"/>
                      <a:pt x="24575" y="98627"/>
                      <a:pt x="24575" y="105284"/>
                    </a:cubicBezTo>
                    <a:cubicBezTo>
                      <a:pt x="24575" y="121452"/>
                      <a:pt x="33147" y="129537"/>
                      <a:pt x="50197" y="129537"/>
                    </a:cubicBezTo>
                    <a:cubicBezTo>
                      <a:pt x="57531" y="129537"/>
                      <a:pt x="64675" y="128015"/>
                      <a:pt x="71438" y="125066"/>
                    </a:cubicBezTo>
                    <a:cubicBezTo>
                      <a:pt x="78200" y="122118"/>
                      <a:pt x="83630" y="118029"/>
                      <a:pt x="87725" y="112893"/>
                    </a:cubicBezTo>
                    <a:cubicBezTo>
                      <a:pt x="91821" y="107757"/>
                      <a:pt x="93916" y="102241"/>
                      <a:pt x="93916" y="96344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9" name="Forma Livre 128">
                <a:extLst>
                  <a:ext uri="{FF2B5EF4-FFF2-40B4-BE49-F238E27FC236}">
                    <a16:creationId xmlns:a16="http://schemas.microsoft.com/office/drawing/2014/main" id="{C34D3904-38EC-40ED-4EBC-C37461BC699E}"/>
                  </a:ext>
                </a:extLst>
              </p:cNvPr>
              <p:cNvSpPr/>
              <p:nvPr/>
            </p:nvSpPr>
            <p:spPr>
              <a:xfrm>
                <a:off x="7867269" y="3575202"/>
                <a:ext cx="23717" cy="193543"/>
              </a:xfrm>
              <a:custGeom>
                <a:avLst/>
                <a:gdLst>
                  <a:gd name="connsiteX0" fmla="*/ 0 w 23717"/>
                  <a:gd name="connsiteY0" fmla="*/ 193544 h 193543"/>
                  <a:gd name="connsiteX1" fmla="*/ 0 w 23717"/>
                  <a:gd name="connsiteY1" fmla="*/ 0 h 193543"/>
                  <a:gd name="connsiteX2" fmla="*/ 23717 w 23717"/>
                  <a:gd name="connsiteY2" fmla="*/ 0 h 193543"/>
                  <a:gd name="connsiteX3" fmla="*/ 23717 w 23717"/>
                  <a:gd name="connsiteY3" fmla="*/ 193544 h 193543"/>
                  <a:gd name="connsiteX4" fmla="*/ 0 w 23717"/>
                  <a:gd name="connsiteY4" fmla="*/ 193544 h 193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17" h="193543">
                    <a:moveTo>
                      <a:pt x="0" y="193544"/>
                    </a:moveTo>
                    <a:lnTo>
                      <a:pt x="0" y="0"/>
                    </a:lnTo>
                    <a:lnTo>
                      <a:pt x="23717" y="0"/>
                    </a:lnTo>
                    <a:lnTo>
                      <a:pt x="23717" y="193544"/>
                    </a:lnTo>
                    <a:lnTo>
                      <a:pt x="0" y="193544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20" name="Gráfico 1">
              <a:extLst>
                <a:ext uri="{FF2B5EF4-FFF2-40B4-BE49-F238E27FC236}">
                  <a16:creationId xmlns:a16="http://schemas.microsoft.com/office/drawing/2014/main" id="{26A45AC1-355C-3E84-C2EF-EBBF788E2731}"/>
                </a:ext>
              </a:extLst>
            </p:cNvPr>
            <p:cNvGrpSpPr/>
            <p:nvPr/>
          </p:nvGrpSpPr>
          <p:grpSpPr>
            <a:xfrm>
              <a:off x="1118539" y="1827336"/>
              <a:ext cx="2026080" cy="1889331"/>
              <a:chOff x="1219123" y="1863912"/>
              <a:chExt cx="2026080" cy="1889331"/>
            </a:xfrm>
            <a:solidFill>
              <a:srgbClr val="DD1F48"/>
            </a:solidFill>
          </p:grpSpPr>
          <p:sp>
            <p:nvSpPr>
              <p:cNvPr id="21" name="Forma Livre 20">
                <a:extLst>
                  <a:ext uri="{FF2B5EF4-FFF2-40B4-BE49-F238E27FC236}">
                    <a16:creationId xmlns:a16="http://schemas.microsoft.com/office/drawing/2014/main" id="{A13CD5E6-EDE4-E085-6A3F-A9BB5787004A}"/>
                  </a:ext>
                </a:extLst>
              </p:cNvPr>
              <p:cNvSpPr/>
              <p:nvPr/>
            </p:nvSpPr>
            <p:spPr>
              <a:xfrm>
                <a:off x="1394174" y="1863912"/>
                <a:ext cx="544507" cy="163890"/>
              </a:xfrm>
              <a:custGeom>
                <a:avLst/>
                <a:gdLst>
                  <a:gd name="connsiteX0" fmla="*/ 0 w 544507"/>
                  <a:gd name="connsiteY0" fmla="*/ 94460 h 163890"/>
                  <a:gd name="connsiteX1" fmla="*/ 239554 w 544507"/>
                  <a:gd name="connsiteY1" fmla="*/ 1065 h 163890"/>
                  <a:gd name="connsiteX2" fmla="*/ 544449 w 544507"/>
                  <a:gd name="connsiteY2" fmla="*/ 78482 h 163890"/>
                  <a:gd name="connsiteX3" fmla="*/ 340328 w 544507"/>
                  <a:gd name="connsiteY3" fmla="*/ 78482 h 163890"/>
                  <a:gd name="connsiteX4" fmla="*/ 155257 w 544507"/>
                  <a:gd name="connsiteY4" fmla="*/ 163889 h 163890"/>
                  <a:gd name="connsiteX5" fmla="*/ 95 w 544507"/>
                  <a:gd name="connsiteY5" fmla="*/ 94460 h 16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4507" h="163890">
                    <a:moveTo>
                      <a:pt x="0" y="94460"/>
                    </a:moveTo>
                    <a:cubicBezTo>
                      <a:pt x="0" y="70398"/>
                      <a:pt x="131635" y="7913"/>
                      <a:pt x="239554" y="1065"/>
                    </a:cubicBezTo>
                    <a:cubicBezTo>
                      <a:pt x="407860" y="-9778"/>
                      <a:pt x="547783" y="65453"/>
                      <a:pt x="544449" y="78482"/>
                    </a:cubicBezTo>
                    <a:cubicBezTo>
                      <a:pt x="541782" y="88849"/>
                      <a:pt x="452247" y="45004"/>
                      <a:pt x="340328" y="78482"/>
                    </a:cubicBezTo>
                    <a:cubicBezTo>
                      <a:pt x="248031" y="106064"/>
                      <a:pt x="247745" y="164269"/>
                      <a:pt x="155257" y="163889"/>
                    </a:cubicBezTo>
                    <a:cubicBezTo>
                      <a:pt x="81058" y="163604"/>
                      <a:pt x="95" y="115860"/>
                      <a:pt x="95" y="94460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 21">
                <a:extLst>
                  <a:ext uri="{FF2B5EF4-FFF2-40B4-BE49-F238E27FC236}">
                    <a16:creationId xmlns:a16="http://schemas.microsoft.com/office/drawing/2014/main" id="{BD775651-3C98-B438-F5E6-04AB67BE03ED}"/>
                  </a:ext>
                </a:extLst>
              </p:cNvPr>
              <p:cNvSpPr/>
              <p:nvPr/>
            </p:nvSpPr>
            <p:spPr>
              <a:xfrm>
                <a:off x="1845906" y="1998413"/>
                <a:ext cx="739119" cy="543359"/>
              </a:xfrm>
              <a:custGeom>
                <a:avLst/>
                <a:gdLst>
                  <a:gd name="connsiteX0" fmla="*/ 160726 w 739119"/>
                  <a:gd name="connsiteY0" fmla="*/ 0 h 543359"/>
                  <a:gd name="connsiteX1" fmla="*/ 517342 w 739119"/>
                  <a:gd name="connsiteY1" fmla="*/ 419139 h 543359"/>
                  <a:gd name="connsiteX2" fmla="*/ 620783 w 739119"/>
                  <a:gd name="connsiteY2" fmla="*/ 419139 h 543359"/>
                  <a:gd name="connsiteX3" fmla="*/ 648025 w 739119"/>
                  <a:gd name="connsiteY3" fmla="*/ 355037 h 543359"/>
                  <a:gd name="connsiteX4" fmla="*/ 596304 w 739119"/>
                  <a:gd name="connsiteY4" fmla="*/ 404398 h 543359"/>
                  <a:gd name="connsiteX5" fmla="*/ 536392 w 739119"/>
                  <a:gd name="connsiteY5" fmla="*/ 322320 h 543359"/>
                  <a:gd name="connsiteX6" fmla="*/ 665646 w 739119"/>
                  <a:gd name="connsiteY6" fmla="*/ 264685 h 543359"/>
                  <a:gd name="connsiteX7" fmla="*/ 737750 w 739119"/>
                  <a:gd name="connsiteY7" fmla="*/ 403066 h 543359"/>
                  <a:gd name="connsiteX8" fmla="*/ 611735 w 739119"/>
                  <a:gd name="connsiteY8" fmla="*/ 539546 h 543359"/>
                  <a:gd name="connsiteX9" fmla="*/ 299505 w 739119"/>
                  <a:gd name="connsiteY9" fmla="*/ 317660 h 543359"/>
                  <a:gd name="connsiteX10" fmla="*/ 111672 w 739119"/>
                  <a:gd name="connsiteY10" fmla="*/ 189550 h 543359"/>
                  <a:gd name="connsiteX11" fmla="*/ 5468 w 739119"/>
                  <a:gd name="connsiteY11" fmla="*/ 208191 h 543359"/>
                  <a:gd name="connsiteX12" fmla="*/ 160630 w 739119"/>
                  <a:gd name="connsiteY12" fmla="*/ 0 h 54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9119" h="543359">
                    <a:moveTo>
                      <a:pt x="160726" y="0"/>
                    </a:moveTo>
                    <a:cubicBezTo>
                      <a:pt x="305410" y="190"/>
                      <a:pt x="419329" y="368447"/>
                      <a:pt x="517342" y="419139"/>
                    </a:cubicBezTo>
                    <a:cubicBezTo>
                      <a:pt x="534773" y="428175"/>
                      <a:pt x="586874" y="443392"/>
                      <a:pt x="620783" y="419139"/>
                    </a:cubicBezTo>
                    <a:cubicBezTo>
                      <a:pt x="647930" y="399738"/>
                      <a:pt x="648025" y="355037"/>
                      <a:pt x="648025" y="355037"/>
                    </a:cubicBezTo>
                    <a:cubicBezTo>
                      <a:pt x="648025" y="355037"/>
                      <a:pt x="626784" y="407727"/>
                      <a:pt x="596304" y="404398"/>
                    </a:cubicBezTo>
                    <a:cubicBezTo>
                      <a:pt x="535058" y="397740"/>
                      <a:pt x="527629" y="349711"/>
                      <a:pt x="536392" y="322320"/>
                    </a:cubicBezTo>
                    <a:cubicBezTo>
                      <a:pt x="556775" y="258883"/>
                      <a:pt x="617449" y="251655"/>
                      <a:pt x="665646" y="264685"/>
                    </a:cubicBezTo>
                    <a:cubicBezTo>
                      <a:pt x="721177" y="279712"/>
                      <a:pt x="745370" y="352564"/>
                      <a:pt x="737750" y="403066"/>
                    </a:cubicBezTo>
                    <a:cubicBezTo>
                      <a:pt x="726797" y="475919"/>
                      <a:pt x="685268" y="526421"/>
                      <a:pt x="611735" y="539546"/>
                    </a:cubicBezTo>
                    <a:cubicBezTo>
                      <a:pt x="485528" y="562086"/>
                      <a:pt x="424282" y="484288"/>
                      <a:pt x="299505" y="317660"/>
                    </a:cubicBezTo>
                    <a:cubicBezTo>
                      <a:pt x="231687" y="227022"/>
                      <a:pt x="174251" y="195161"/>
                      <a:pt x="111672" y="189550"/>
                    </a:cubicBezTo>
                    <a:cubicBezTo>
                      <a:pt x="44330" y="183463"/>
                      <a:pt x="19660" y="221886"/>
                      <a:pt x="5468" y="208191"/>
                    </a:cubicBezTo>
                    <a:cubicBezTo>
                      <a:pt x="-18725" y="184889"/>
                      <a:pt x="38139" y="-190"/>
                      <a:pt x="160630" y="0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 22">
                <a:extLst>
                  <a:ext uri="{FF2B5EF4-FFF2-40B4-BE49-F238E27FC236}">
                    <a16:creationId xmlns:a16="http://schemas.microsoft.com/office/drawing/2014/main" id="{F9EBE96E-B935-DE3C-6058-A8FF1B9C1F5F}"/>
                  </a:ext>
                </a:extLst>
              </p:cNvPr>
              <p:cNvSpPr/>
              <p:nvPr/>
            </p:nvSpPr>
            <p:spPr>
              <a:xfrm>
                <a:off x="2331349" y="2095872"/>
                <a:ext cx="289704" cy="204222"/>
              </a:xfrm>
              <a:custGeom>
                <a:avLst/>
                <a:gdLst>
                  <a:gd name="connsiteX0" fmla="*/ 1990 w 289704"/>
                  <a:gd name="connsiteY0" fmla="*/ 204222 h 204222"/>
                  <a:gd name="connsiteX1" fmla="*/ 144865 w 289704"/>
                  <a:gd name="connsiteY1" fmla="*/ 92281 h 204222"/>
                  <a:gd name="connsiteX2" fmla="*/ 287740 w 289704"/>
                  <a:gd name="connsiteY2" fmla="*/ 124047 h 204222"/>
                  <a:gd name="connsiteX3" fmla="*/ 193156 w 289704"/>
                  <a:gd name="connsiteY3" fmla="*/ 1929 h 204222"/>
                  <a:gd name="connsiteX4" fmla="*/ 63140 w 289704"/>
                  <a:gd name="connsiteY4" fmla="*/ 49958 h 204222"/>
                  <a:gd name="connsiteX5" fmla="*/ 1894 w 289704"/>
                  <a:gd name="connsiteY5" fmla="*/ 204127 h 204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9704" h="204222">
                    <a:moveTo>
                      <a:pt x="1990" y="204222"/>
                    </a:moveTo>
                    <a:cubicBezTo>
                      <a:pt x="10181" y="204222"/>
                      <a:pt x="74094" y="108734"/>
                      <a:pt x="144865" y="92281"/>
                    </a:cubicBezTo>
                    <a:cubicBezTo>
                      <a:pt x="221160" y="74496"/>
                      <a:pt x="279643" y="126044"/>
                      <a:pt x="287740" y="124047"/>
                    </a:cubicBezTo>
                    <a:cubicBezTo>
                      <a:pt x="295836" y="122049"/>
                      <a:pt x="281644" y="15909"/>
                      <a:pt x="193156" y="1929"/>
                    </a:cubicBezTo>
                    <a:cubicBezTo>
                      <a:pt x="157342" y="-3778"/>
                      <a:pt x="108098" y="692"/>
                      <a:pt x="63140" y="49958"/>
                    </a:cubicBezTo>
                    <a:cubicBezTo>
                      <a:pt x="11705" y="106357"/>
                      <a:pt x="-6297" y="204127"/>
                      <a:pt x="1894" y="204127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4" name="Forma Livre 23">
                <a:extLst>
                  <a:ext uri="{FF2B5EF4-FFF2-40B4-BE49-F238E27FC236}">
                    <a16:creationId xmlns:a16="http://schemas.microsoft.com/office/drawing/2014/main" id="{225E44D4-6423-12FB-6E6A-5BC5E73B5E94}"/>
                  </a:ext>
                </a:extLst>
              </p:cNvPr>
              <p:cNvSpPr/>
              <p:nvPr/>
            </p:nvSpPr>
            <p:spPr>
              <a:xfrm>
                <a:off x="1698402" y="1978703"/>
                <a:ext cx="234263" cy="138431"/>
              </a:xfrm>
              <a:custGeom>
                <a:avLst/>
                <a:gdLst>
                  <a:gd name="connsiteX0" fmla="*/ 234124 w 234263"/>
                  <a:gd name="connsiteY0" fmla="*/ 9058 h 138431"/>
                  <a:gd name="connsiteX1" fmla="*/ 91916 w 234263"/>
                  <a:gd name="connsiteY1" fmla="*/ 9058 h 138431"/>
                  <a:gd name="connsiteX2" fmla="*/ 0 w 234263"/>
                  <a:gd name="connsiteY2" fmla="*/ 63079 h 138431"/>
                  <a:gd name="connsiteX3" fmla="*/ 129254 w 234263"/>
                  <a:gd name="connsiteY3" fmla="*/ 137834 h 138431"/>
                  <a:gd name="connsiteX4" fmla="*/ 168688 w 234263"/>
                  <a:gd name="connsiteY4" fmla="*/ 72019 h 138431"/>
                  <a:gd name="connsiteX5" fmla="*/ 234029 w 234263"/>
                  <a:gd name="connsiteY5" fmla="*/ 9058 h 13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4263" h="138431">
                    <a:moveTo>
                      <a:pt x="234124" y="9058"/>
                    </a:moveTo>
                    <a:cubicBezTo>
                      <a:pt x="232220" y="213"/>
                      <a:pt x="155353" y="-5874"/>
                      <a:pt x="91916" y="9058"/>
                    </a:cubicBezTo>
                    <a:cubicBezTo>
                      <a:pt x="40195" y="21232"/>
                      <a:pt x="0" y="47767"/>
                      <a:pt x="0" y="63079"/>
                    </a:cubicBezTo>
                    <a:cubicBezTo>
                      <a:pt x="0" y="83147"/>
                      <a:pt x="104775" y="145157"/>
                      <a:pt x="129254" y="137834"/>
                    </a:cubicBezTo>
                    <a:cubicBezTo>
                      <a:pt x="139541" y="134790"/>
                      <a:pt x="153448" y="91041"/>
                      <a:pt x="168688" y="72019"/>
                    </a:cubicBezTo>
                    <a:cubicBezTo>
                      <a:pt x="202692" y="29696"/>
                      <a:pt x="237458" y="25036"/>
                      <a:pt x="234029" y="9058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 24">
                <a:extLst>
                  <a:ext uri="{FF2B5EF4-FFF2-40B4-BE49-F238E27FC236}">
                    <a16:creationId xmlns:a16="http://schemas.microsoft.com/office/drawing/2014/main" id="{AB0BB59E-6F4A-65C1-DE05-33E85C42D9D2}"/>
                  </a:ext>
                </a:extLst>
              </p:cNvPr>
              <p:cNvSpPr/>
              <p:nvPr/>
            </p:nvSpPr>
            <p:spPr>
              <a:xfrm>
                <a:off x="1594926" y="2060518"/>
                <a:ext cx="232432" cy="265064"/>
              </a:xfrm>
              <a:custGeom>
                <a:avLst/>
                <a:gdLst>
                  <a:gd name="connsiteX0" fmla="*/ 71472 w 232432"/>
                  <a:gd name="connsiteY0" fmla="*/ 0 h 265064"/>
                  <a:gd name="connsiteX1" fmla="*/ 144243 w 232432"/>
                  <a:gd name="connsiteY1" fmla="*/ 56684 h 265064"/>
                  <a:gd name="connsiteX2" fmla="*/ 231397 w 232432"/>
                  <a:gd name="connsiteY2" fmla="*/ 89496 h 265064"/>
                  <a:gd name="connsiteX3" fmla="*/ 81664 w 232432"/>
                  <a:gd name="connsiteY3" fmla="*/ 265065 h 265064"/>
                  <a:gd name="connsiteX4" fmla="*/ 13656 w 232432"/>
                  <a:gd name="connsiteY4" fmla="*/ 221696 h 265064"/>
                  <a:gd name="connsiteX5" fmla="*/ 71568 w 232432"/>
                  <a:gd name="connsiteY5" fmla="*/ 95 h 265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2432" h="265064">
                    <a:moveTo>
                      <a:pt x="71472" y="0"/>
                    </a:moveTo>
                    <a:cubicBezTo>
                      <a:pt x="82998" y="0"/>
                      <a:pt x="97952" y="32051"/>
                      <a:pt x="144243" y="56684"/>
                    </a:cubicBezTo>
                    <a:cubicBezTo>
                      <a:pt x="182248" y="76942"/>
                      <a:pt x="227301" y="83409"/>
                      <a:pt x="231397" y="89496"/>
                    </a:cubicBezTo>
                    <a:cubicBezTo>
                      <a:pt x="235493" y="95583"/>
                      <a:pt x="234826" y="265065"/>
                      <a:pt x="81664" y="265065"/>
                    </a:cubicBezTo>
                    <a:cubicBezTo>
                      <a:pt x="46898" y="265065"/>
                      <a:pt x="23276" y="240052"/>
                      <a:pt x="13656" y="221696"/>
                    </a:cubicBezTo>
                    <a:cubicBezTo>
                      <a:pt x="-35303" y="128586"/>
                      <a:pt x="62424" y="95"/>
                      <a:pt x="71568" y="95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 25">
                <a:extLst>
                  <a:ext uri="{FF2B5EF4-FFF2-40B4-BE49-F238E27FC236}">
                    <a16:creationId xmlns:a16="http://schemas.microsoft.com/office/drawing/2014/main" id="{D4AC4051-3316-CC18-C05A-D24EF5F887D3}"/>
                  </a:ext>
                </a:extLst>
              </p:cNvPr>
              <p:cNvSpPr/>
              <p:nvPr/>
            </p:nvSpPr>
            <p:spPr>
              <a:xfrm>
                <a:off x="1250827" y="1995084"/>
                <a:ext cx="315648" cy="298352"/>
              </a:xfrm>
              <a:custGeom>
                <a:avLst/>
                <a:gdLst>
                  <a:gd name="connsiteX0" fmla="*/ 236596 w 315648"/>
                  <a:gd name="connsiteY0" fmla="*/ 134863 h 298352"/>
                  <a:gd name="connsiteX1" fmla="*/ 228405 w 315648"/>
                  <a:gd name="connsiteY1" fmla="*/ 175569 h 298352"/>
                  <a:gd name="connsiteX2" fmla="*/ 166492 w 315648"/>
                  <a:gd name="connsiteY2" fmla="*/ 115461 h 298352"/>
                  <a:gd name="connsiteX3" fmla="*/ 238406 w 315648"/>
                  <a:gd name="connsiteY3" fmla="*/ 76752 h 298352"/>
                  <a:gd name="connsiteX4" fmla="*/ 315558 w 315648"/>
                  <a:gd name="connsiteY4" fmla="*/ 164822 h 298352"/>
                  <a:gd name="connsiteX5" fmla="*/ 182875 w 315648"/>
                  <a:gd name="connsiteY5" fmla="*/ 298353 h 298352"/>
                  <a:gd name="connsiteX6" fmla="*/ 7329 w 315648"/>
                  <a:gd name="connsiteY6" fmla="*/ 193544 h 298352"/>
                  <a:gd name="connsiteX7" fmla="*/ 20283 w 315648"/>
                  <a:gd name="connsiteY7" fmla="*/ 82078 h 298352"/>
                  <a:gd name="connsiteX8" fmla="*/ 101913 w 315648"/>
                  <a:gd name="connsiteY8" fmla="*/ 0 h 298352"/>
                  <a:gd name="connsiteX9" fmla="*/ 214212 w 315648"/>
                  <a:gd name="connsiteY9" fmla="*/ 52880 h 298352"/>
                  <a:gd name="connsiteX10" fmla="*/ 143442 w 315648"/>
                  <a:gd name="connsiteY10" fmla="*/ 140854 h 298352"/>
                  <a:gd name="connsiteX11" fmla="*/ 197925 w 315648"/>
                  <a:gd name="connsiteY11" fmla="*/ 197919 h 298352"/>
                  <a:gd name="connsiteX12" fmla="*/ 242121 w 315648"/>
                  <a:gd name="connsiteY12" fmla="*/ 166914 h 298352"/>
                  <a:gd name="connsiteX13" fmla="*/ 236691 w 315648"/>
                  <a:gd name="connsiteY13" fmla="*/ 131534 h 29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5648" h="298352">
                    <a:moveTo>
                      <a:pt x="236596" y="134863"/>
                    </a:moveTo>
                    <a:cubicBezTo>
                      <a:pt x="236596" y="134863"/>
                      <a:pt x="241930" y="165773"/>
                      <a:pt x="228405" y="175569"/>
                    </a:cubicBezTo>
                    <a:cubicBezTo>
                      <a:pt x="197734" y="197919"/>
                      <a:pt x="142680" y="164251"/>
                      <a:pt x="166492" y="115461"/>
                    </a:cubicBezTo>
                    <a:cubicBezTo>
                      <a:pt x="190305" y="66670"/>
                      <a:pt x="220404" y="76752"/>
                      <a:pt x="238406" y="76752"/>
                    </a:cubicBezTo>
                    <a:cubicBezTo>
                      <a:pt x="256408" y="76752"/>
                      <a:pt x="318321" y="98151"/>
                      <a:pt x="315558" y="164822"/>
                    </a:cubicBezTo>
                    <a:cubicBezTo>
                      <a:pt x="312796" y="231492"/>
                      <a:pt x="265838" y="298353"/>
                      <a:pt x="182875" y="298353"/>
                    </a:cubicBezTo>
                    <a:cubicBezTo>
                      <a:pt x="99912" y="298353"/>
                      <a:pt x="30475" y="255649"/>
                      <a:pt x="7329" y="193544"/>
                    </a:cubicBezTo>
                    <a:cubicBezTo>
                      <a:pt x="-1815" y="168911"/>
                      <a:pt x="-6958" y="129441"/>
                      <a:pt x="20283" y="82078"/>
                    </a:cubicBezTo>
                    <a:cubicBezTo>
                      <a:pt x="49811" y="30720"/>
                      <a:pt x="101913" y="0"/>
                      <a:pt x="101913" y="0"/>
                    </a:cubicBezTo>
                    <a:lnTo>
                      <a:pt x="214212" y="52880"/>
                    </a:lnTo>
                    <a:cubicBezTo>
                      <a:pt x="214212" y="52880"/>
                      <a:pt x="135917" y="92159"/>
                      <a:pt x="143442" y="140854"/>
                    </a:cubicBezTo>
                    <a:cubicBezTo>
                      <a:pt x="149728" y="181846"/>
                      <a:pt x="168588" y="197919"/>
                      <a:pt x="197925" y="197919"/>
                    </a:cubicBezTo>
                    <a:cubicBezTo>
                      <a:pt x="225166" y="197919"/>
                      <a:pt x="239454" y="184223"/>
                      <a:pt x="242121" y="166914"/>
                    </a:cubicBezTo>
                    <a:cubicBezTo>
                      <a:pt x="244788" y="149604"/>
                      <a:pt x="236691" y="131534"/>
                      <a:pt x="236691" y="131534"/>
                    </a:cubicBezTo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 26">
                <a:extLst>
                  <a:ext uri="{FF2B5EF4-FFF2-40B4-BE49-F238E27FC236}">
                    <a16:creationId xmlns:a16="http://schemas.microsoft.com/office/drawing/2014/main" id="{C29DCF39-B6F4-683B-05C5-8E5A8FDFC905}"/>
                  </a:ext>
                </a:extLst>
              </p:cNvPr>
              <p:cNvSpPr/>
              <p:nvPr/>
            </p:nvSpPr>
            <p:spPr>
              <a:xfrm>
                <a:off x="1219123" y="2218016"/>
                <a:ext cx="171050" cy="328363"/>
              </a:xfrm>
              <a:custGeom>
                <a:avLst/>
                <a:gdLst>
                  <a:gd name="connsiteX0" fmla="*/ 12459 w 171050"/>
                  <a:gd name="connsiteY0" fmla="*/ 0 h 328363"/>
                  <a:gd name="connsiteX1" fmla="*/ 79134 w 171050"/>
                  <a:gd name="connsiteY1" fmla="*/ 75420 h 328363"/>
                  <a:gd name="connsiteX2" fmla="*/ 171050 w 171050"/>
                  <a:gd name="connsiteY2" fmla="*/ 116792 h 328363"/>
                  <a:gd name="connsiteX3" fmla="*/ 85992 w 171050"/>
                  <a:gd name="connsiteY3" fmla="*/ 202199 h 328363"/>
                  <a:gd name="connsiteX4" fmla="*/ 41796 w 171050"/>
                  <a:gd name="connsiteY4" fmla="*/ 328311 h 328363"/>
                  <a:gd name="connsiteX5" fmla="*/ 2172 w 171050"/>
                  <a:gd name="connsiteY5" fmla="*/ 161873 h 328363"/>
                  <a:gd name="connsiteX6" fmla="*/ 12364 w 171050"/>
                  <a:gd name="connsiteY6" fmla="*/ 0 h 328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050" h="328363">
                    <a:moveTo>
                      <a:pt x="12459" y="0"/>
                    </a:moveTo>
                    <a:cubicBezTo>
                      <a:pt x="20651" y="0"/>
                      <a:pt x="41701" y="50692"/>
                      <a:pt x="79134" y="75420"/>
                    </a:cubicBezTo>
                    <a:cubicBezTo>
                      <a:pt x="116567" y="100148"/>
                      <a:pt x="171050" y="109469"/>
                      <a:pt x="171050" y="116792"/>
                    </a:cubicBezTo>
                    <a:cubicBezTo>
                      <a:pt x="171050" y="124115"/>
                      <a:pt x="115996" y="149604"/>
                      <a:pt x="85992" y="202199"/>
                    </a:cubicBezTo>
                    <a:cubicBezTo>
                      <a:pt x="40367" y="282279"/>
                      <a:pt x="51797" y="325648"/>
                      <a:pt x="41796" y="328311"/>
                    </a:cubicBezTo>
                    <a:cubicBezTo>
                      <a:pt x="31795" y="330975"/>
                      <a:pt x="8363" y="230921"/>
                      <a:pt x="2172" y="161873"/>
                    </a:cubicBezTo>
                    <a:cubicBezTo>
                      <a:pt x="-4019" y="92825"/>
                      <a:pt x="4172" y="0"/>
                      <a:pt x="12364" y="0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 27">
                <a:extLst>
                  <a:ext uri="{FF2B5EF4-FFF2-40B4-BE49-F238E27FC236}">
                    <a16:creationId xmlns:a16="http://schemas.microsoft.com/office/drawing/2014/main" id="{69A748E8-18B4-DF50-59D2-8F2720A7E262}"/>
                  </a:ext>
                </a:extLst>
              </p:cNvPr>
              <p:cNvSpPr/>
              <p:nvPr/>
            </p:nvSpPr>
            <p:spPr>
              <a:xfrm>
                <a:off x="1283697" y="2402739"/>
                <a:ext cx="183478" cy="494140"/>
              </a:xfrm>
              <a:custGeom>
                <a:avLst/>
                <a:gdLst>
                  <a:gd name="connsiteX0" fmla="*/ 81902 w 183478"/>
                  <a:gd name="connsiteY0" fmla="*/ 167 h 494140"/>
                  <a:gd name="connsiteX1" fmla="*/ 120002 w 183478"/>
                  <a:gd name="connsiteY1" fmla="*/ 80248 h 494140"/>
                  <a:gd name="connsiteX2" fmla="*/ 183248 w 183478"/>
                  <a:gd name="connsiteY2" fmla="*/ 128943 h 494140"/>
                  <a:gd name="connsiteX3" fmla="*/ 130860 w 183478"/>
                  <a:gd name="connsiteY3" fmla="*/ 289104 h 494140"/>
                  <a:gd name="connsiteX4" fmla="*/ 183248 w 183478"/>
                  <a:gd name="connsiteY4" fmla="*/ 493966 h 494140"/>
                  <a:gd name="connsiteX5" fmla="*/ 4273 w 183478"/>
                  <a:gd name="connsiteY5" fmla="*/ 215681 h 494140"/>
                  <a:gd name="connsiteX6" fmla="*/ 81807 w 183478"/>
                  <a:gd name="connsiteY6" fmla="*/ 72 h 494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3478" h="494140">
                    <a:moveTo>
                      <a:pt x="81902" y="167"/>
                    </a:moveTo>
                    <a:cubicBezTo>
                      <a:pt x="91808" y="4161"/>
                      <a:pt x="88665" y="39542"/>
                      <a:pt x="120002" y="80248"/>
                    </a:cubicBezTo>
                    <a:cubicBezTo>
                      <a:pt x="138290" y="104024"/>
                      <a:pt x="183248" y="128943"/>
                      <a:pt x="183248" y="128943"/>
                    </a:cubicBezTo>
                    <a:cubicBezTo>
                      <a:pt x="183248" y="128943"/>
                      <a:pt x="126098" y="186388"/>
                      <a:pt x="130860" y="289104"/>
                    </a:cubicBezTo>
                    <a:cubicBezTo>
                      <a:pt x="135623" y="391915"/>
                      <a:pt x="187344" y="488640"/>
                      <a:pt x="183248" y="493966"/>
                    </a:cubicBezTo>
                    <a:cubicBezTo>
                      <a:pt x="179152" y="499292"/>
                      <a:pt x="34182" y="382500"/>
                      <a:pt x="4273" y="215681"/>
                    </a:cubicBezTo>
                    <a:cubicBezTo>
                      <a:pt x="-21159" y="74066"/>
                      <a:pt x="74949" y="-2686"/>
                      <a:pt x="81807" y="72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 28">
                <a:extLst>
                  <a:ext uri="{FF2B5EF4-FFF2-40B4-BE49-F238E27FC236}">
                    <a16:creationId xmlns:a16="http://schemas.microsoft.com/office/drawing/2014/main" id="{346A04E5-7684-C04B-21E8-B08159BC0BD9}"/>
                  </a:ext>
                </a:extLst>
              </p:cNvPr>
              <p:cNvSpPr/>
              <p:nvPr/>
            </p:nvSpPr>
            <p:spPr>
              <a:xfrm>
                <a:off x="1392477" y="2351263"/>
                <a:ext cx="244094" cy="158036"/>
              </a:xfrm>
              <a:custGeom>
                <a:avLst/>
                <a:gdLst>
                  <a:gd name="connsiteX0" fmla="*/ 1030 w 244094"/>
                  <a:gd name="connsiteY0" fmla="*/ 26249 h 158036"/>
                  <a:gd name="connsiteX1" fmla="*/ 153430 w 244094"/>
                  <a:gd name="connsiteY1" fmla="*/ 14931 h 158036"/>
                  <a:gd name="connsiteX2" fmla="*/ 243251 w 244094"/>
                  <a:gd name="connsiteY2" fmla="*/ 157117 h 158036"/>
                  <a:gd name="connsiteX3" fmla="*/ 162288 w 244094"/>
                  <a:gd name="connsiteY3" fmla="*/ 141804 h 158036"/>
                  <a:gd name="connsiteX4" fmla="*/ 102376 w 244094"/>
                  <a:gd name="connsiteY4" fmla="*/ 157117 h 158036"/>
                  <a:gd name="connsiteX5" fmla="*/ 34367 w 244094"/>
                  <a:gd name="connsiteY5" fmla="*/ 100433 h 158036"/>
                  <a:gd name="connsiteX6" fmla="*/ 1030 w 244094"/>
                  <a:gd name="connsiteY6" fmla="*/ 26344 h 158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094" h="158036">
                    <a:moveTo>
                      <a:pt x="1030" y="26249"/>
                    </a:moveTo>
                    <a:cubicBezTo>
                      <a:pt x="5126" y="16928"/>
                      <a:pt x="77897" y="-20449"/>
                      <a:pt x="153430" y="14931"/>
                    </a:cubicBezTo>
                    <a:cubicBezTo>
                      <a:pt x="228963" y="50311"/>
                      <a:pt x="248680" y="151125"/>
                      <a:pt x="243251" y="157117"/>
                    </a:cubicBezTo>
                    <a:cubicBezTo>
                      <a:pt x="237822" y="163109"/>
                      <a:pt x="194959" y="137715"/>
                      <a:pt x="162288" y="141804"/>
                    </a:cubicBezTo>
                    <a:cubicBezTo>
                      <a:pt x="129617" y="145894"/>
                      <a:pt x="102376" y="157117"/>
                      <a:pt x="102376" y="157117"/>
                    </a:cubicBezTo>
                    <a:cubicBezTo>
                      <a:pt x="102376" y="157117"/>
                      <a:pt x="64276" y="143802"/>
                      <a:pt x="34367" y="100433"/>
                    </a:cubicBezTo>
                    <a:cubicBezTo>
                      <a:pt x="4459" y="57064"/>
                      <a:pt x="-3066" y="35664"/>
                      <a:pt x="1030" y="26344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 29">
                <a:extLst>
                  <a:ext uri="{FF2B5EF4-FFF2-40B4-BE49-F238E27FC236}">
                    <a16:creationId xmlns:a16="http://schemas.microsoft.com/office/drawing/2014/main" id="{4B261FFB-2D45-054E-299B-C6828824CEA6}"/>
                  </a:ext>
                </a:extLst>
              </p:cNvPr>
              <p:cNvSpPr/>
              <p:nvPr/>
            </p:nvSpPr>
            <p:spPr>
              <a:xfrm>
                <a:off x="2525781" y="1865719"/>
                <a:ext cx="544507" cy="163890"/>
              </a:xfrm>
              <a:custGeom>
                <a:avLst/>
                <a:gdLst>
                  <a:gd name="connsiteX0" fmla="*/ 544507 w 544507"/>
                  <a:gd name="connsiteY0" fmla="*/ 94460 h 163890"/>
                  <a:gd name="connsiteX1" fmla="*/ 304954 w 544507"/>
                  <a:gd name="connsiteY1" fmla="*/ 1065 h 163890"/>
                  <a:gd name="connsiteX2" fmla="*/ 58 w 544507"/>
                  <a:gd name="connsiteY2" fmla="*/ 78482 h 163890"/>
                  <a:gd name="connsiteX3" fmla="*/ 204179 w 544507"/>
                  <a:gd name="connsiteY3" fmla="*/ 78482 h 163890"/>
                  <a:gd name="connsiteX4" fmla="*/ 389250 w 544507"/>
                  <a:gd name="connsiteY4" fmla="*/ 163889 h 163890"/>
                  <a:gd name="connsiteX5" fmla="*/ 544412 w 544507"/>
                  <a:gd name="connsiteY5" fmla="*/ 94460 h 16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4507" h="163890">
                    <a:moveTo>
                      <a:pt x="544507" y="94460"/>
                    </a:moveTo>
                    <a:cubicBezTo>
                      <a:pt x="544507" y="70398"/>
                      <a:pt x="412872" y="7913"/>
                      <a:pt x="304954" y="1065"/>
                    </a:cubicBezTo>
                    <a:cubicBezTo>
                      <a:pt x="136647" y="-9778"/>
                      <a:pt x="-3275" y="65453"/>
                      <a:pt x="58" y="78482"/>
                    </a:cubicBezTo>
                    <a:cubicBezTo>
                      <a:pt x="2725" y="88849"/>
                      <a:pt x="92260" y="45004"/>
                      <a:pt x="204179" y="78482"/>
                    </a:cubicBezTo>
                    <a:cubicBezTo>
                      <a:pt x="296476" y="106064"/>
                      <a:pt x="296762" y="164269"/>
                      <a:pt x="389250" y="163889"/>
                    </a:cubicBezTo>
                    <a:cubicBezTo>
                      <a:pt x="463450" y="163604"/>
                      <a:pt x="544412" y="115860"/>
                      <a:pt x="544412" y="94460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 30">
                <a:extLst>
                  <a:ext uri="{FF2B5EF4-FFF2-40B4-BE49-F238E27FC236}">
                    <a16:creationId xmlns:a16="http://schemas.microsoft.com/office/drawing/2014/main" id="{C2F6B4B4-60C6-743B-878C-936CA6088A4E}"/>
                  </a:ext>
                </a:extLst>
              </p:cNvPr>
              <p:cNvSpPr/>
              <p:nvPr/>
            </p:nvSpPr>
            <p:spPr>
              <a:xfrm>
                <a:off x="2897986" y="1996891"/>
                <a:ext cx="315648" cy="298352"/>
              </a:xfrm>
              <a:custGeom>
                <a:avLst/>
                <a:gdLst>
                  <a:gd name="connsiteX0" fmla="*/ 79052 w 315648"/>
                  <a:gd name="connsiteY0" fmla="*/ 134863 h 298352"/>
                  <a:gd name="connsiteX1" fmla="*/ 87243 w 315648"/>
                  <a:gd name="connsiteY1" fmla="*/ 175569 h 298352"/>
                  <a:gd name="connsiteX2" fmla="*/ 149156 w 315648"/>
                  <a:gd name="connsiteY2" fmla="*/ 115461 h 298352"/>
                  <a:gd name="connsiteX3" fmla="*/ 77242 w 315648"/>
                  <a:gd name="connsiteY3" fmla="*/ 76752 h 298352"/>
                  <a:gd name="connsiteX4" fmla="*/ 90 w 315648"/>
                  <a:gd name="connsiteY4" fmla="*/ 164822 h 298352"/>
                  <a:gd name="connsiteX5" fmla="*/ 132773 w 315648"/>
                  <a:gd name="connsiteY5" fmla="*/ 298353 h 298352"/>
                  <a:gd name="connsiteX6" fmla="*/ 308319 w 315648"/>
                  <a:gd name="connsiteY6" fmla="*/ 193544 h 298352"/>
                  <a:gd name="connsiteX7" fmla="*/ 295365 w 315648"/>
                  <a:gd name="connsiteY7" fmla="*/ 82078 h 298352"/>
                  <a:gd name="connsiteX8" fmla="*/ 213735 w 315648"/>
                  <a:gd name="connsiteY8" fmla="*/ 0 h 298352"/>
                  <a:gd name="connsiteX9" fmla="*/ 101436 w 315648"/>
                  <a:gd name="connsiteY9" fmla="*/ 52880 h 298352"/>
                  <a:gd name="connsiteX10" fmla="*/ 172206 w 315648"/>
                  <a:gd name="connsiteY10" fmla="*/ 140854 h 298352"/>
                  <a:gd name="connsiteX11" fmla="*/ 117723 w 315648"/>
                  <a:gd name="connsiteY11" fmla="*/ 197919 h 298352"/>
                  <a:gd name="connsiteX12" fmla="*/ 73527 w 315648"/>
                  <a:gd name="connsiteY12" fmla="*/ 166914 h 298352"/>
                  <a:gd name="connsiteX13" fmla="*/ 78957 w 315648"/>
                  <a:gd name="connsiteY13" fmla="*/ 131534 h 29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5648" h="298352">
                    <a:moveTo>
                      <a:pt x="79052" y="134863"/>
                    </a:moveTo>
                    <a:cubicBezTo>
                      <a:pt x="79052" y="134863"/>
                      <a:pt x="73718" y="165773"/>
                      <a:pt x="87243" y="175569"/>
                    </a:cubicBezTo>
                    <a:cubicBezTo>
                      <a:pt x="117914" y="197919"/>
                      <a:pt x="172968" y="164251"/>
                      <a:pt x="149156" y="115461"/>
                    </a:cubicBezTo>
                    <a:cubicBezTo>
                      <a:pt x="125343" y="66766"/>
                      <a:pt x="95244" y="76752"/>
                      <a:pt x="77242" y="76752"/>
                    </a:cubicBezTo>
                    <a:cubicBezTo>
                      <a:pt x="59240" y="76752"/>
                      <a:pt x="-2673" y="98151"/>
                      <a:pt x="90" y="164822"/>
                    </a:cubicBezTo>
                    <a:cubicBezTo>
                      <a:pt x="2852" y="231492"/>
                      <a:pt x="49810" y="298353"/>
                      <a:pt x="132773" y="298353"/>
                    </a:cubicBezTo>
                    <a:cubicBezTo>
                      <a:pt x="215831" y="298353"/>
                      <a:pt x="285173" y="255649"/>
                      <a:pt x="308319" y="193544"/>
                    </a:cubicBezTo>
                    <a:cubicBezTo>
                      <a:pt x="317463" y="168911"/>
                      <a:pt x="322606" y="129441"/>
                      <a:pt x="295365" y="82078"/>
                    </a:cubicBezTo>
                    <a:cubicBezTo>
                      <a:pt x="265837" y="30720"/>
                      <a:pt x="213735" y="0"/>
                      <a:pt x="213735" y="0"/>
                    </a:cubicBezTo>
                    <a:lnTo>
                      <a:pt x="101436" y="52880"/>
                    </a:lnTo>
                    <a:cubicBezTo>
                      <a:pt x="101436" y="52880"/>
                      <a:pt x="179731" y="92159"/>
                      <a:pt x="172206" y="140854"/>
                    </a:cubicBezTo>
                    <a:cubicBezTo>
                      <a:pt x="165920" y="181846"/>
                      <a:pt x="147060" y="197919"/>
                      <a:pt x="117723" y="197919"/>
                    </a:cubicBezTo>
                    <a:cubicBezTo>
                      <a:pt x="90482" y="197919"/>
                      <a:pt x="76194" y="184223"/>
                      <a:pt x="73527" y="166914"/>
                    </a:cubicBezTo>
                    <a:cubicBezTo>
                      <a:pt x="70860" y="149604"/>
                      <a:pt x="78957" y="131534"/>
                      <a:pt x="78957" y="131534"/>
                    </a:cubicBezTo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 31">
                <a:extLst>
                  <a:ext uri="{FF2B5EF4-FFF2-40B4-BE49-F238E27FC236}">
                    <a16:creationId xmlns:a16="http://schemas.microsoft.com/office/drawing/2014/main" id="{BB39515C-1653-3C63-A9DC-7744D0903359}"/>
                  </a:ext>
                </a:extLst>
              </p:cNvPr>
              <p:cNvSpPr/>
              <p:nvPr/>
            </p:nvSpPr>
            <p:spPr>
              <a:xfrm>
                <a:off x="1866521" y="2259879"/>
                <a:ext cx="332896" cy="270262"/>
              </a:xfrm>
              <a:custGeom>
                <a:avLst/>
                <a:gdLst>
                  <a:gd name="connsiteX0" fmla="*/ 156112 w 332896"/>
                  <a:gd name="connsiteY0" fmla="*/ 69698 h 270262"/>
                  <a:gd name="connsiteX1" fmla="*/ 117250 w 332896"/>
                  <a:gd name="connsiteY1" fmla="*/ 86152 h 270262"/>
                  <a:gd name="connsiteX2" fmla="*/ 190212 w 332896"/>
                  <a:gd name="connsiteY2" fmla="*/ 132755 h 270262"/>
                  <a:gd name="connsiteX3" fmla="*/ 213548 w 332896"/>
                  <a:gd name="connsiteY3" fmla="*/ 55622 h 270262"/>
                  <a:gd name="connsiteX4" fmla="*/ 99724 w 332896"/>
                  <a:gd name="connsiteY4" fmla="*/ 3313 h 270262"/>
                  <a:gd name="connsiteX5" fmla="*/ 4569 w 332896"/>
                  <a:gd name="connsiteY5" fmla="*/ 155961 h 270262"/>
                  <a:gd name="connsiteX6" fmla="*/ 132776 w 332896"/>
                  <a:gd name="connsiteY6" fmla="*/ 267998 h 270262"/>
                  <a:gd name="connsiteX7" fmla="*/ 267555 w 332896"/>
                  <a:gd name="connsiteY7" fmla="*/ 249357 h 270262"/>
                  <a:gd name="connsiteX8" fmla="*/ 332896 w 332896"/>
                  <a:gd name="connsiteY8" fmla="*/ 201327 h 270262"/>
                  <a:gd name="connsiteX9" fmla="*/ 270222 w 332896"/>
                  <a:gd name="connsiteY9" fmla="*/ 112972 h 270262"/>
                  <a:gd name="connsiteX10" fmla="*/ 169733 w 332896"/>
                  <a:gd name="connsiteY10" fmla="*/ 160241 h 270262"/>
                  <a:gd name="connsiteX11" fmla="*/ 101343 w 332896"/>
                  <a:gd name="connsiteY11" fmla="*/ 120200 h 270262"/>
                  <a:gd name="connsiteX12" fmla="*/ 122870 w 332896"/>
                  <a:gd name="connsiteY12" fmla="*/ 71220 h 270262"/>
                  <a:gd name="connsiteX13" fmla="*/ 159255 w 332896"/>
                  <a:gd name="connsiteY13" fmla="*/ 68937 h 270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2896" h="270262">
                    <a:moveTo>
                      <a:pt x="156112" y="69698"/>
                    </a:moveTo>
                    <a:cubicBezTo>
                      <a:pt x="156112" y="69698"/>
                      <a:pt x="124203" y="71125"/>
                      <a:pt x="117250" y="86152"/>
                    </a:cubicBezTo>
                    <a:cubicBezTo>
                      <a:pt x="101439" y="120295"/>
                      <a:pt x="146778" y="165947"/>
                      <a:pt x="190212" y="132755"/>
                    </a:cubicBezTo>
                    <a:cubicBezTo>
                      <a:pt x="233646" y="99562"/>
                      <a:pt x="217358" y="72837"/>
                      <a:pt x="213548" y="55622"/>
                    </a:cubicBezTo>
                    <a:cubicBezTo>
                      <a:pt x="209738" y="38408"/>
                      <a:pt x="165637" y="-13521"/>
                      <a:pt x="99724" y="3313"/>
                    </a:cubicBezTo>
                    <a:cubicBezTo>
                      <a:pt x="33811" y="20147"/>
                      <a:pt x="-15624" y="77022"/>
                      <a:pt x="4569" y="155961"/>
                    </a:cubicBezTo>
                    <a:cubicBezTo>
                      <a:pt x="28953" y="251164"/>
                      <a:pt x="86961" y="257821"/>
                      <a:pt x="132776" y="267998"/>
                    </a:cubicBezTo>
                    <a:cubicBezTo>
                      <a:pt x="158874" y="273799"/>
                      <a:pt x="215739" y="268758"/>
                      <a:pt x="267555" y="249357"/>
                    </a:cubicBezTo>
                    <a:cubicBezTo>
                      <a:pt x="305655" y="235185"/>
                      <a:pt x="332896" y="201327"/>
                      <a:pt x="332896" y="201327"/>
                    </a:cubicBezTo>
                    <a:lnTo>
                      <a:pt x="270222" y="112972"/>
                    </a:lnTo>
                    <a:cubicBezTo>
                      <a:pt x="270222" y="112972"/>
                      <a:pt x="219930" y="157102"/>
                      <a:pt x="169733" y="160241"/>
                    </a:cubicBezTo>
                    <a:cubicBezTo>
                      <a:pt x="127537" y="162904"/>
                      <a:pt x="107535" y="148257"/>
                      <a:pt x="101343" y="120200"/>
                    </a:cubicBezTo>
                    <a:cubicBezTo>
                      <a:pt x="95533" y="94141"/>
                      <a:pt x="106201" y="77497"/>
                      <a:pt x="122870" y="71220"/>
                    </a:cubicBezTo>
                    <a:cubicBezTo>
                      <a:pt x="139539" y="64943"/>
                      <a:pt x="159255" y="68937"/>
                      <a:pt x="159255" y="68937"/>
                    </a:cubicBezTo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 32">
                <a:extLst>
                  <a:ext uri="{FF2B5EF4-FFF2-40B4-BE49-F238E27FC236}">
                    <a16:creationId xmlns:a16="http://schemas.microsoft.com/office/drawing/2014/main" id="{0D150C16-4DAF-6C3F-7094-11EB2B20E916}"/>
                  </a:ext>
                </a:extLst>
              </p:cNvPr>
              <p:cNvSpPr/>
              <p:nvPr/>
            </p:nvSpPr>
            <p:spPr>
              <a:xfrm>
                <a:off x="1960951" y="2861610"/>
                <a:ext cx="262169" cy="421997"/>
              </a:xfrm>
              <a:custGeom>
                <a:avLst/>
                <a:gdLst>
                  <a:gd name="connsiteX0" fmla="*/ 57301 w 262169"/>
                  <a:gd name="connsiteY0" fmla="*/ 310812 h 421997"/>
                  <a:gd name="connsiteX1" fmla="*/ 95210 w 262169"/>
                  <a:gd name="connsiteY1" fmla="*/ 329168 h 421997"/>
                  <a:gd name="connsiteX2" fmla="*/ 84256 w 262169"/>
                  <a:gd name="connsiteY2" fmla="*/ 244427 h 421997"/>
                  <a:gd name="connsiteX3" fmla="*/ 9199 w 262169"/>
                  <a:gd name="connsiteY3" fmla="*/ 276858 h 421997"/>
                  <a:gd name="connsiteX4" fmla="*/ 42061 w 262169"/>
                  <a:gd name="connsiteY4" fmla="*/ 395838 h 421997"/>
                  <a:gd name="connsiteX5" fmla="*/ 222369 w 262169"/>
                  <a:gd name="connsiteY5" fmla="*/ 368352 h 421997"/>
                  <a:gd name="connsiteX6" fmla="*/ 245896 w 262169"/>
                  <a:gd name="connsiteY6" fmla="*/ 167485 h 421997"/>
                  <a:gd name="connsiteX7" fmla="*/ 115213 w 262169"/>
                  <a:gd name="connsiteY7" fmla="*/ 0 h 421997"/>
                  <a:gd name="connsiteX8" fmla="*/ 85685 w 262169"/>
                  <a:gd name="connsiteY8" fmla="*/ 125447 h 421997"/>
                  <a:gd name="connsiteX9" fmla="*/ 140073 w 262169"/>
                  <a:gd name="connsiteY9" fmla="*/ 195827 h 421997"/>
                  <a:gd name="connsiteX10" fmla="*/ 131977 w 262169"/>
                  <a:gd name="connsiteY10" fmla="*/ 318896 h 421997"/>
                  <a:gd name="connsiteX11" fmla="*/ 79970 w 262169"/>
                  <a:gd name="connsiteY11" fmla="*/ 334494 h 421997"/>
                  <a:gd name="connsiteX12" fmla="*/ 54634 w 262169"/>
                  <a:gd name="connsiteY12" fmla="*/ 308719 h 42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2169" h="421997">
                    <a:moveTo>
                      <a:pt x="57301" y="310812"/>
                    </a:moveTo>
                    <a:cubicBezTo>
                      <a:pt x="57301" y="310812"/>
                      <a:pt x="79018" y="333733"/>
                      <a:pt x="95210" y="329168"/>
                    </a:cubicBezTo>
                    <a:cubicBezTo>
                      <a:pt x="131977" y="318896"/>
                      <a:pt x="138168" y="255459"/>
                      <a:pt x="84256" y="244427"/>
                    </a:cubicBezTo>
                    <a:cubicBezTo>
                      <a:pt x="30345" y="233394"/>
                      <a:pt x="20153" y="262878"/>
                      <a:pt x="9199" y="276858"/>
                    </a:cubicBezTo>
                    <a:cubicBezTo>
                      <a:pt x="-1754" y="290839"/>
                      <a:pt x="-13565" y="357414"/>
                      <a:pt x="42061" y="395838"/>
                    </a:cubicBezTo>
                    <a:cubicBezTo>
                      <a:pt x="97782" y="434261"/>
                      <a:pt x="173982" y="434547"/>
                      <a:pt x="222369" y="368352"/>
                    </a:cubicBezTo>
                    <a:cubicBezTo>
                      <a:pt x="280662" y="288461"/>
                      <a:pt x="262279" y="210663"/>
                      <a:pt x="245896" y="167485"/>
                    </a:cubicBezTo>
                    <a:cubicBezTo>
                      <a:pt x="227036" y="117933"/>
                      <a:pt x="115213" y="0"/>
                      <a:pt x="115213" y="0"/>
                    </a:cubicBezTo>
                    <a:lnTo>
                      <a:pt x="85685" y="125447"/>
                    </a:lnTo>
                    <a:cubicBezTo>
                      <a:pt x="85685" y="125447"/>
                      <a:pt x="118451" y="147892"/>
                      <a:pt x="140073" y="195827"/>
                    </a:cubicBezTo>
                    <a:cubicBezTo>
                      <a:pt x="164171" y="249182"/>
                      <a:pt x="149788" y="296165"/>
                      <a:pt x="131977" y="318896"/>
                    </a:cubicBezTo>
                    <a:cubicBezTo>
                      <a:pt x="115403" y="340105"/>
                      <a:pt x="95686" y="342863"/>
                      <a:pt x="79970" y="334494"/>
                    </a:cubicBezTo>
                    <a:cubicBezTo>
                      <a:pt x="64254" y="326124"/>
                      <a:pt x="54634" y="308719"/>
                      <a:pt x="54634" y="308719"/>
                    </a:cubicBezTo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 33">
                <a:extLst>
                  <a:ext uri="{FF2B5EF4-FFF2-40B4-BE49-F238E27FC236}">
                    <a16:creationId xmlns:a16="http://schemas.microsoft.com/office/drawing/2014/main" id="{BB1829E7-1DD0-7A89-ABD0-F85E00B26733}"/>
                  </a:ext>
                </a:extLst>
              </p:cNvPr>
              <p:cNvSpPr/>
              <p:nvPr/>
            </p:nvSpPr>
            <p:spPr>
              <a:xfrm>
                <a:off x="2246390" y="2924000"/>
                <a:ext cx="262169" cy="371685"/>
              </a:xfrm>
              <a:custGeom>
                <a:avLst/>
                <a:gdLst>
                  <a:gd name="connsiteX0" fmla="*/ 204869 w 262169"/>
                  <a:gd name="connsiteY0" fmla="*/ 260500 h 371685"/>
                  <a:gd name="connsiteX1" fmla="*/ 166959 w 262169"/>
                  <a:gd name="connsiteY1" fmla="*/ 278855 h 371685"/>
                  <a:gd name="connsiteX2" fmla="*/ 177913 w 262169"/>
                  <a:gd name="connsiteY2" fmla="*/ 194115 h 371685"/>
                  <a:gd name="connsiteX3" fmla="*/ 252970 w 262169"/>
                  <a:gd name="connsiteY3" fmla="*/ 226546 h 371685"/>
                  <a:gd name="connsiteX4" fmla="*/ 220109 w 262169"/>
                  <a:gd name="connsiteY4" fmla="*/ 345526 h 371685"/>
                  <a:gd name="connsiteX5" fmla="*/ 39800 w 262169"/>
                  <a:gd name="connsiteY5" fmla="*/ 318040 h 371685"/>
                  <a:gd name="connsiteX6" fmla="*/ 16274 w 262169"/>
                  <a:gd name="connsiteY6" fmla="*/ 117173 h 371685"/>
                  <a:gd name="connsiteX7" fmla="*/ 85044 w 262169"/>
                  <a:gd name="connsiteY7" fmla="*/ 0 h 371685"/>
                  <a:gd name="connsiteX8" fmla="*/ 172770 w 262169"/>
                  <a:gd name="connsiteY8" fmla="*/ 55162 h 371685"/>
                  <a:gd name="connsiteX9" fmla="*/ 122097 w 262169"/>
                  <a:gd name="connsiteY9" fmla="*/ 145515 h 371685"/>
                  <a:gd name="connsiteX10" fmla="*/ 130193 w 262169"/>
                  <a:gd name="connsiteY10" fmla="*/ 268584 h 371685"/>
                  <a:gd name="connsiteX11" fmla="*/ 182199 w 262169"/>
                  <a:gd name="connsiteY11" fmla="*/ 284181 h 371685"/>
                  <a:gd name="connsiteX12" fmla="*/ 207536 w 262169"/>
                  <a:gd name="connsiteY12" fmla="*/ 258407 h 371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2169" h="371685">
                    <a:moveTo>
                      <a:pt x="204869" y="260500"/>
                    </a:moveTo>
                    <a:cubicBezTo>
                      <a:pt x="204869" y="260500"/>
                      <a:pt x="183152" y="283421"/>
                      <a:pt x="166959" y="278855"/>
                    </a:cubicBezTo>
                    <a:cubicBezTo>
                      <a:pt x="130193" y="268584"/>
                      <a:pt x="124001" y="205147"/>
                      <a:pt x="177913" y="194115"/>
                    </a:cubicBezTo>
                    <a:cubicBezTo>
                      <a:pt x="231824" y="183082"/>
                      <a:pt x="242016" y="212565"/>
                      <a:pt x="252970" y="226546"/>
                    </a:cubicBezTo>
                    <a:cubicBezTo>
                      <a:pt x="263924" y="240527"/>
                      <a:pt x="275735" y="307102"/>
                      <a:pt x="220109" y="345526"/>
                    </a:cubicBezTo>
                    <a:cubicBezTo>
                      <a:pt x="164483" y="383949"/>
                      <a:pt x="88187" y="384235"/>
                      <a:pt x="39800" y="318040"/>
                    </a:cubicBezTo>
                    <a:cubicBezTo>
                      <a:pt x="-18492" y="238149"/>
                      <a:pt x="-109" y="160351"/>
                      <a:pt x="16274" y="117173"/>
                    </a:cubicBezTo>
                    <a:cubicBezTo>
                      <a:pt x="35133" y="67622"/>
                      <a:pt x="85044" y="0"/>
                      <a:pt x="85044" y="0"/>
                    </a:cubicBezTo>
                    <a:lnTo>
                      <a:pt x="172770" y="55162"/>
                    </a:lnTo>
                    <a:cubicBezTo>
                      <a:pt x="172770" y="55162"/>
                      <a:pt x="143814" y="97580"/>
                      <a:pt x="122097" y="145515"/>
                    </a:cubicBezTo>
                    <a:cubicBezTo>
                      <a:pt x="97998" y="198870"/>
                      <a:pt x="112381" y="245853"/>
                      <a:pt x="130193" y="268584"/>
                    </a:cubicBezTo>
                    <a:cubicBezTo>
                      <a:pt x="146766" y="289793"/>
                      <a:pt x="166483" y="292551"/>
                      <a:pt x="182199" y="284181"/>
                    </a:cubicBezTo>
                    <a:cubicBezTo>
                      <a:pt x="197915" y="275812"/>
                      <a:pt x="207536" y="258407"/>
                      <a:pt x="207536" y="258407"/>
                    </a:cubicBezTo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 34">
                <a:extLst>
                  <a:ext uri="{FF2B5EF4-FFF2-40B4-BE49-F238E27FC236}">
                    <a16:creationId xmlns:a16="http://schemas.microsoft.com/office/drawing/2014/main" id="{8DF11628-4E04-21A7-8D3E-D055B070F4A3}"/>
                  </a:ext>
                </a:extLst>
              </p:cNvPr>
              <p:cNvSpPr/>
              <p:nvPr/>
            </p:nvSpPr>
            <p:spPr>
              <a:xfrm>
                <a:off x="3074384" y="2219728"/>
                <a:ext cx="170819" cy="328458"/>
              </a:xfrm>
              <a:custGeom>
                <a:avLst/>
                <a:gdLst>
                  <a:gd name="connsiteX0" fmla="*/ 158591 w 170819"/>
                  <a:gd name="connsiteY0" fmla="*/ 95 h 328458"/>
                  <a:gd name="connsiteX1" fmla="*/ 91916 w 170819"/>
                  <a:gd name="connsiteY1" fmla="*/ 75515 h 328458"/>
                  <a:gd name="connsiteX2" fmla="*/ 0 w 170819"/>
                  <a:gd name="connsiteY2" fmla="*/ 116887 h 328458"/>
                  <a:gd name="connsiteX3" fmla="*/ 85058 w 170819"/>
                  <a:gd name="connsiteY3" fmla="*/ 202294 h 328458"/>
                  <a:gd name="connsiteX4" fmla="*/ 129254 w 170819"/>
                  <a:gd name="connsiteY4" fmla="*/ 328407 h 328458"/>
                  <a:gd name="connsiteX5" fmla="*/ 168688 w 170819"/>
                  <a:gd name="connsiteY5" fmla="*/ 161873 h 328458"/>
                  <a:gd name="connsiteX6" fmla="*/ 158496 w 170819"/>
                  <a:gd name="connsiteY6" fmla="*/ 0 h 328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819" h="328458">
                    <a:moveTo>
                      <a:pt x="158591" y="95"/>
                    </a:moveTo>
                    <a:cubicBezTo>
                      <a:pt x="150400" y="95"/>
                      <a:pt x="129350" y="50787"/>
                      <a:pt x="91916" y="75515"/>
                    </a:cubicBezTo>
                    <a:cubicBezTo>
                      <a:pt x="54483" y="100243"/>
                      <a:pt x="0" y="109564"/>
                      <a:pt x="0" y="116887"/>
                    </a:cubicBezTo>
                    <a:cubicBezTo>
                      <a:pt x="0" y="124211"/>
                      <a:pt x="55054" y="149699"/>
                      <a:pt x="85058" y="202294"/>
                    </a:cubicBezTo>
                    <a:cubicBezTo>
                      <a:pt x="130683" y="282375"/>
                      <a:pt x="119253" y="325744"/>
                      <a:pt x="129254" y="328407"/>
                    </a:cubicBezTo>
                    <a:cubicBezTo>
                      <a:pt x="139255" y="331070"/>
                      <a:pt x="162592" y="230921"/>
                      <a:pt x="168688" y="161873"/>
                    </a:cubicBezTo>
                    <a:cubicBezTo>
                      <a:pt x="174784" y="92825"/>
                      <a:pt x="166688" y="0"/>
                      <a:pt x="158496" y="0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 35">
                <a:extLst>
                  <a:ext uri="{FF2B5EF4-FFF2-40B4-BE49-F238E27FC236}">
                    <a16:creationId xmlns:a16="http://schemas.microsoft.com/office/drawing/2014/main" id="{F2D1FC49-0BD9-D49D-0B7A-CC2E5823A730}"/>
                  </a:ext>
                </a:extLst>
              </p:cNvPr>
              <p:cNvSpPr/>
              <p:nvPr/>
            </p:nvSpPr>
            <p:spPr>
              <a:xfrm>
                <a:off x="2997286" y="2404546"/>
                <a:ext cx="183478" cy="494140"/>
              </a:xfrm>
              <a:custGeom>
                <a:avLst/>
                <a:gdLst>
                  <a:gd name="connsiteX0" fmla="*/ 101577 w 183478"/>
                  <a:gd name="connsiteY0" fmla="*/ 167 h 494140"/>
                  <a:gd name="connsiteX1" fmla="*/ 63477 w 183478"/>
                  <a:gd name="connsiteY1" fmla="*/ 80247 h 494140"/>
                  <a:gd name="connsiteX2" fmla="*/ 231 w 183478"/>
                  <a:gd name="connsiteY2" fmla="*/ 128943 h 494140"/>
                  <a:gd name="connsiteX3" fmla="*/ 52618 w 183478"/>
                  <a:gd name="connsiteY3" fmla="*/ 289104 h 494140"/>
                  <a:gd name="connsiteX4" fmla="*/ 231 w 183478"/>
                  <a:gd name="connsiteY4" fmla="*/ 493966 h 494140"/>
                  <a:gd name="connsiteX5" fmla="*/ 179206 w 183478"/>
                  <a:gd name="connsiteY5" fmla="*/ 215681 h 494140"/>
                  <a:gd name="connsiteX6" fmla="*/ 101672 w 183478"/>
                  <a:gd name="connsiteY6" fmla="*/ 72 h 494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3478" h="494140">
                    <a:moveTo>
                      <a:pt x="101577" y="167"/>
                    </a:moveTo>
                    <a:cubicBezTo>
                      <a:pt x="91671" y="4161"/>
                      <a:pt x="94814" y="39541"/>
                      <a:pt x="63477" y="80247"/>
                    </a:cubicBezTo>
                    <a:cubicBezTo>
                      <a:pt x="45189" y="104024"/>
                      <a:pt x="231" y="128943"/>
                      <a:pt x="231" y="128943"/>
                    </a:cubicBezTo>
                    <a:cubicBezTo>
                      <a:pt x="231" y="128943"/>
                      <a:pt x="57381" y="186388"/>
                      <a:pt x="52618" y="289104"/>
                    </a:cubicBezTo>
                    <a:cubicBezTo>
                      <a:pt x="47856" y="391915"/>
                      <a:pt x="-3865" y="488640"/>
                      <a:pt x="231" y="493966"/>
                    </a:cubicBezTo>
                    <a:cubicBezTo>
                      <a:pt x="4327" y="499292"/>
                      <a:pt x="149297" y="382500"/>
                      <a:pt x="179206" y="215681"/>
                    </a:cubicBezTo>
                    <a:cubicBezTo>
                      <a:pt x="204637" y="74066"/>
                      <a:pt x="108530" y="-2686"/>
                      <a:pt x="101672" y="72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 36">
                <a:extLst>
                  <a:ext uri="{FF2B5EF4-FFF2-40B4-BE49-F238E27FC236}">
                    <a16:creationId xmlns:a16="http://schemas.microsoft.com/office/drawing/2014/main" id="{7CA2D369-B700-380B-CA35-0C80CAD450DF}"/>
                  </a:ext>
                </a:extLst>
              </p:cNvPr>
              <p:cNvSpPr/>
              <p:nvPr/>
            </p:nvSpPr>
            <p:spPr>
              <a:xfrm>
                <a:off x="2827890" y="2353070"/>
                <a:ext cx="244094" cy="158036"/>
              </a:xfrm>
              <a:custGeom>
                <a:avLst/>
                <a:gdLst>
                  <a:gd name="connsiteX0" fmla="*/ 243065 w 244094"/>
                  <a:gd name="connsiteY0" fmla="*/ 26249 h 158036"/>
                  <a:gd name="connsiteX1" fmla="*/ 90665 w 244094"/>
                  <a:gd name="connsiteY1" fmla="*/ 14931 h 158036"/>
                  <a:gd name="connsiteX2" fmla="*/ 844 w 244094"/>
                  <a:gd name="connsiteY2" fmla="*/ 157117 h 158036"/>
                  <a:gd name="connsiteX3" fmla="*/ 81806 w 244094"/>
                  <a:gd name="connsiteY3" fmla="*/ 141804 h 158036"/>
                  <a:gd name="connsiteX4" fmla="*/ 141719 w 244094"/>
                  <a:gd name="connsiteY4" fmla="*/ 157117 h 158036"/>
                  <a:gd name="connsiteX5" fmla="*/ 209727 w 244094"/>
                  <a:gd name="connsiteY5" fmla="*/ 100433 h 158036"/>
                  <a:gd name="connsiteX6" fmla="*/ 243065 w 244094"/>
                  <a:gd name="connsiteY6" fmla="*/ 26344 h 158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094" h="158036">
                    <a:moveTo>
                      <a:pt x="243065" y="26249"/>
                    </a:moveTo>
                    <a:cubicBezTo>
                      <a:pt x="238969" y="16928"/>
                      <a:pt x="166198" y="-20449"/>
                      <a:pt x="90665" y="14931"/>
                    </a:cubicBezTo>
                    <a:cubicBezTo>
                      <a:pt x="15131" y="50311"/>
                      <a:pt x="-4585" y="151125"/>
                      <a:pt x="844" y="157117"/>
                    </a:cubicBezTo>
                    <a:cubicBezTo>
                      <a:pt x="6273" y="163109"/>
                      <a:pt x="49136" y="137715"/>
                      <a:pt x="81806" y="141804"/>
                    </a:cubicBezTo>
                    <a:cubicBezTo>
                      <a:pt x="114477" y="145894"/>
                      <a:pt x="141719" y="157117"/>
                      <a:pt x="141719" y="157117"/>
                    </a:cubicBezTo>
                    <a:cubicBezTo>
                      <a:pt x="141719" y="157117"/>
                      <a:pt x="179819" y="143802"/>
                      <a:pt x="209727" y="100433"/>
                    </a:cubicBezTo>
                    <a:cubicBezTo>
                      <a:pt x="239636" y="57064"/>
                      <a:pt x="247160" y="35664"/>
                      <a:pt x="243065" y="26344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 37">
                <a:extLst>
                  <a:ext uri="{FF2B5EF4-FFF2-40B4-BE49-F238E27FC236}">
                    <a16:creationId xmlns:a16="http://schemas.microsoft.com/office/drawing/2014/main" id="{0FD51BBE-5F2A-9B22-1DD9-EDF1486E68C1}"/>
                  </a:ext>
                </a:extLst>
              </p:cNvPr>
              <p:cNvSpPr/>
              <p:nvPr/>
            </p:nvSpPr>
            <p:spPr>
              <a:xfrm>
                <a:off x="1615916" y="2293437"/>
                <a:ext cx="312118" cy="314554"/>
              </a:xfrm>
              <a:custGeom>
                <a:avLst/>
                <a:gdLst>
                  <a:gd name="connsiteX0" fmla="*/ 95 w 312118"/>
                  <a:gd name="connsiteY0" fmla="*/ 46032 h 314554"/>
                  <a:gd name="connsiteX1" fmla="*/ 102870 w 312118"/>
                  <a:gd name="connsiteY1" fmla="*/ 64007 h 314554"/>
                  <a:gd name="connsiteX2" fmla="*/ 194024 w 312118"/>
                  <a:gd name="connsiteY2" fmla="*/ 0 h 314554"/>
                  <a:gd name="connsiteX3" fmla="*/ 221266 w 312118"/>
                  <a:gd name="connsiteY3" fmla="*/ 163490 h 314554"/>
                  <a:gd name="connsiteX4" fmla="*/ 311944 w 312118"/>
                  <a:gd name="connsiteY4" fmla="*/ 314331 h 314554"/>
                  <a:gd name="connsiteX5" fmla="*/ 211360 w 312118"/>
                  <a:gd name="connsiteY5" fmla="*/ 256220 h 314554"/>
                  <a:gd name="connsiteX6" fmla="*/ 65341 w 312118"/>
                  <a:gd name="connsiteY6" fmla="*/ 164156 h 314554"/>
                  <a:gd name="connsiteX7" fmla="*/ 0 w 312118"/>
                  <a:gd name="connsiteY7" fmla="*/ 46032 h 31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118" h="314554">
                    <a:moveTo>
                      <a:pt x="95" y="46032"/>
                    </a:moveTo>
                    <a:cubicBezTo>
                      <a:pt x="95" y="46032"/>
                      <a:pt x="52483" y="75420"/>
                      <a:pt x="102870" y="64007"/>
                    </a:cubicBezTo>
                    <a:cubicBezTo>
                      <a:pt x="156305" y="51929"/>
                      <a:pt x="189262" y="0"/>
                      <a:pt x="194024" y="0"/>
                    </a:cubicBezTo>
                    <a:cubicBezTo>
                      <a:pt x="198787" y="0"/>
                      <a:pt x="195358" y="111466"/>
                      <a:pt x="221266" y="163490"/>
                    </a:cubicBezTo>
                    <a:cubicBezTo>
                      <a:pt x="247174" y="215514"/>
                      <a:pt x="316040" y="310336"/>
                      <a:pt x="311944" y="314331"/>
                    </a:cubicBezTo>
                    <a:cubicBezTo>
                      <a:pt x="307848" y="318325"/>
                      <a:pt x="232886" y="267633"/>
                      <a:pt x="211360" y="256220"/>
                    </a:cubicBezTo>
                    <a:cubicBezTo>
                      <a:pt x="189833" y="244807"/>
                      <a:pt x="118491" y="226832"/>
                      <a:pt x="65341" y="164156"/>
                    </a:cubicBezTo>
                    <a:cubicBezTo>
                      <a:pt x="12192" y="101480"/>
                      <a:pt x="0" y="46032"/>
                      <a:pt x="0" y="46032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 38">
                <a:extLst>
                  <a:ext uri="{FF2B5EF4-FFF2-40B4-BE49-F238E27FC236}">
                    <a16:creationId xmlns:a16="http://schemas.microsoft.com/office/drawing/2014/main" id="{95BA77D2-04FB-0088-FF0D-25F507BEC695}"/>
                  </a:ext>
                </a:extLst>
              </p:cNvPr>
              <p:cNvSpPr/>
              <p:nvPr/>
            </p:nvSpPr>
            <p:spPr>
              <a:xfrm>
                <a:off x="1856898" y="3295871"/>
                <a:ext cx="301296" cy="262497"/>
              </a:xfrm>
              <a:custGeom>
                <a:avLst/>
                <a:gdLst>
                  <a:gd name="connsiteX0" fmla="*/ 0 w 301296"/>
                  <a:gd name="connsiteY0" fmla="*/ 95 h 262497"/>
                  <a:gd name="connsiteX1" fmla="*/ 164306 w 301296"/>
                  <a:gd name="connsiteY1" fmla="*/ 145039 h 262497"/>
                  <a:gd name="connsiteX2" fmla="*/ 256889 w 301296"/>
                  <a:gd name="connsiteY2" fmla="*/ 262497 h 262497"/>
                  <a:gd name="connsiteX3" fmla="*/ 282321 w 301296"/>
                  <a:gd name="connsiteY3" fmla="*/ 100529 h 262497"/>
                  <a:gd name="connsiteX4" fmla="*/ 0 w 301296"/>
                  <a:gd name="connsiteY4" fmla="*/ 0 h 262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296" h="262497">
                    <a:moveTo>
                      <a:pt x="0" y="95"/>
                    </a:moveTo>
                    <a:cubicBezTo>
                      <a:pt x="0" y="95"/>
                      <a:pt x="84201" y="65910"/>
                      <a:pt x="164306" y="145039"/>
                    </a:cubicBezTo>
                    <a:cubicBezTo>
                      <a:pt x="196025" y="176425"/>
                      <a:pt x="256889" y="262497"/>
                      <a:pt x="256889" y="262497"/>
                    </a:cubicBezTo>
                    <a:cubicBezTo>
                      <a:pt x="256889" y="262497"/>
                      <a:pt x="336709" y="155691"/>
                      <a:pt x="282321" y="100529"/>
                    </a:cubicBezTo>
                    <a:cubicBezTo>
                      <a:pt x="227838" y="4536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 39">
                <a:extLst>
                  <a:ext uri="{FF2B5EF4-FFF2-40B4-BE49-F238E27FC236}">
                    <a16:creationId xmlns:a16="http://schemas.microsoft.com/office/drawing/2014/main" id="{2CFAF06A-E9A0-1F51-8FB8-3C5009627239}"/>
                  </a:ext>
                </a:extLst>
              </p:cNvPr>
              <p:cNvSpPr/>
              <p:nvPr/>
            </p:nvSpPr>
            <p:spPr>
              <a:xfrm>
                <a:off x="1791690" y="3003130"/>
                <a:ext cx="207702" cy="300730"/>
              </a:xfrm>
              <a:custGeom>
                <a:avLst/>
                <a:gdLst>
                  <a:gd name="connsiteX0" fmla="*/ 167792 w 207702"/>
                  <a:gd name="connsiteY0" fmla="*/ 0 h 300730"/>
                  <a:gd name="connsiteX1" fmla="*/ 73399 w 207702"/>
                  <a:gd name="connsiteY1" fmla="*/ 28437 h 300730"/>
                  <a:gd name="connsiteX2" fmla="*/ 2629 w 207702"/>
                  <a:gd name="connsiteY2" fmla="*/ 49836 h 300730"/>
                  <a:gd name="connsiteX3" fmla="*/ 31680 w 207702"/>
                  <a:gd name="connsiteY3" fmla="*/ 215324 h 300730"/>
                  <a:gd name="connsiteX4" fmla="*/ 207702 w 207702"/>
                  <a:gd name="connsiteY4" fmla="*/ 300730 h 300730"/>
                  <a:gd name="connsiteX5" fmla="*/ 113309 w 207702"/>
                  <a:gd name="connsiteY5" fmla="*/ 142376 h 300730"/>
                  <a:gd name="connsiteX6" fmla="*/ 167792 w 207702"/>
                  <a:gd name="connsiteY6" fmla="*/ 0 h 300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7702" h="300730">
                    <a:moveTo>
                      <a:pt x="167792" y="0"/>
                    </a:moveTo>
                    <a:cubicBezTo>
                      <a:pt x="167792" y="0"/>
                      <a:pt x="98831" y="19592"/>
                      <a:pt x="73399" y="28437"/>
                    </a:cubicBezTo>
                    <a:cubicBezTo>
                      <a:pt x="47968" y="37282"/>
                      <a:pt x="4439" y="40896"/>
                      <a:pt x="2629" y="49836"/>
                    </a:cubicBezTo>
                    <a:cubicBezTo>
                      <a:pt x="819" y="58777"/>
                      <a:pt x="-10135" y="162349"/>
                      <a:pt x="31680" y="215324"/>
                    </a:cubicBezTo>
                    <a:cubicBezTo>
                      <a:pt x="93402" y="293597"/>
                      <a:pt x="207702" y="300730"/>
                      <a:pt x="207702" y="300730"/>
                    </a:cubicBezTo>
                    <a:cubicBezTo>
                      <a:pt x="207702" y="300730"/>
                      <a:pt x="122644" y="218843"/>
                      <a:pt x="113309" y="142376"/>
                    </a:cubicBezTo>
                    <a:cubicBezTo>
                      <a:pt x="103975" y="65910"/>
                      <a:pt x="167792" y="0"/>
                      <a:pt x="167792" y="0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 40">
                <a:extLst>
                  <a:ext uri="{FF2B5EF4-FFF2-40B4-BE49-F238E27FC236}">
                    <a16:creationId xmlns:a16="http://schemas.microsoft.com/office/drawing/2014/main" id="{59758FF4-8475-7346-1ADC-31A852052FDC}"/>
                  </a:ext>
                </a:extLst>
              </p:cNvPr>
              <p:cNvSpPr/>
              <p:nvPr/>
            </p:nvSpPr>
            <p:spPr>
              <a:xfrm>
                <a:off x="1905095" y="2736258"/>
                <a:ext cx="196024" cy="250893"/>
              </a:xfrm>
              <a:custGeom>
                <a:avLst/>
                <a:gdLst>
                  <a:gd name="connsiteX0" fmla="*/ 0 w 196024"/>
                  <a:gd name="connsiteY0" fmla="*/ 250894 h 250893"/>
                  <a:gd name="connsiteX1" fmla="*/ 116586 w 196024"/>
                  <a:gd name="connsiteY1" fmla="*/ 222457 h 250893"/>
                  <a:gd name="connsiteX2" fmla="*/ 196024 w 196024"/>
                  <a:gd name="connsiteY2" fmla="*/ 0 h 250893"/>
                  <a:gd name="connsiteX3" fmla="*/ 47244 w 196024"/>
                  <a:gd name="connsiteY3" fmla="*/ 125447 h 250893"/>
                  <a:gd name="connsiteX4" fmla="*/ 95 w 196024"/>
                  <a:gd name="connsiteY4" fmla="*/ 250894 h 250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024" h="250893">
                    <a:moveTo>
                      <a:pt x="0" y="250894"/>
                    </a:moveTo>
                    <a:lnTo>
                      <a:pt x="116586" y="222457"/>
                    </a:lnTo>
                    <a:lnTo>
                      <a:pt x="196024" y="0"/>
                    </a:lnTo>
                    <a:cubicBezTo>
                      <a:pt x="196024" y="0"/>
                      <a:pt x="98012" y="49836"/>
                      <a:pt x="47244" y="125447"/>
                    </a:cubicBezTo>
                    <a:cubicBezTo>
                      <a:pt x="9715" y="181370"/>
                      <a:pt x="95" y="250894"/>
                      <a:pt x="95" y="250894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 41">
                <a:extLst>
                  <a:ext uri="{FF2B5EF4-FFF2-40B4-BE49-F238E27FC236}">
                    <a16:creationId xmlns:a16="http://schemas.microsoft.com/office/drawing/2014/main" id="{FBA4FB6B-133E-99DC-AFFE-5580F703B929}"/>
                  </a:ext>
                </a:extLst>
              </p:cNvPr>
              <p:cNvSpPr/>
              <p:nvPr/>
            </p:nvSpPr>
            <p:spPr>
              <a:xfrm>
                <a:off x="2445829" y="2550450"/>
                <a:ext cx="551525" cy="461619"/>
              </a:xfrm>
              <a:custGeom>
                <a:avLst/>
                <a:gdLst>
                  <a:gd name="connsiteX0" fmla="*/ 0 w 551525"/>
                  <a:gd name="connsiteY0" fmla="*/ 192845 h 461619"/>
                  <a:gd name="connsiteX1" fmla="*/ 402908 w 551525"/>
                  <a:gd name="connsiteY1" fmla="*/ 14899 h 461619"/>
                  <a:gd name="connsiteX2" fmla="*/ 551497 w 551525"/>
                  <a:gd name="connsiteY2" fmla="*/ 256948 h 461619"/>
                  <a:gd name="connsiteX3" fmla="*/ 397478 w 551525"/>
                  <a:gd name="connsiteY3" fmla="*/ 461619 h 461619"/>
                  <a:gd name="connsiteX4" fmla="*/ 446437 w 551525"/>
                  <a:gd name="connsiteY4" fmla="*/ 185712 h 461619"/>
                  <a:gd name="connsiteX5" fmla="*/ 76200 w 551525"/>
                  <a:gd name="connsiteY5" fmla="*/ 237356 h 461619"/>
                  <a:gd name="connsiteX6" fmla="*/ 0 w 551525"/>
                  <a:gd name="connsiteY6" fmla="*/ 192845 h 461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1525" h="461619">
                    <a:moveTo>
                      <a:pt x="0" y="192845"/>
                    </a:moveTo>
                    <a:cubicBezTo>
                      <a:pt x="0" y="192845"/>
                      <a:pt x="196025" y="-63470"/>
                      <a:pt x="402908" y="14899"/>
                    </a:cubicBezTo>
                    <a:cubicBezTo>
                      <a:pt x="493395" y="49138"/>
                      <a:pt x="553022" y="116379"/>
                      <a:pt x="551497" y="256948"/>
                    </a:cubicBezTo>
                    <a:cubicBezTo>
                      <a:pt x="550259" y="371648"/>
                      <a:pt x="397478" y="461619"/>
                      <a:pt x="397478" y="461619"/>
                    </a:cubicBezTo>
                    <a:cubicBezTo>
                      <a:pt x="397478" y="461619"/>
                      <a:pt x="544449" y="298700"/>
                      <a:pt x="446437" y="185712"/>
                    </a:cubicBezTo>
                    <a:cubicBezTo>
                      <a:pt x="290132" y="5674"/>
                      <a:pt x="76200" y="237356"/>
                      <a:pt x="76200" y="237356"/>
                    </a:cubicBezTo>
                    <a:lnTo>
                      <a:pt x="0" y="192845"/>
                    </a:ln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 42">
                <a:extLst>
                  <a:ext uri="{FF2B5EF4-FFF2-40B4-BE49-F238E27FC236}">
                    <a16:creationId xmlns:a16="http://schemas.microsoft.com/office/drawing/2014/main" id="{D1A038FE-2DE6-F2B8-CF8B-E85752C2BE05}"/>
                  </a:ext>
                </a:extLst>
              </p:cNvPr>
              <p:cNvSpPr/>
              <p:nvPr/>
            </p:nvSpPr>
            <p:spPr>
              <a:xfrm>
                <a:off x="2667285" y="3024529"/>
                <a:ext cx="232314" cy="217130"/>
              </a:xfrm>
              <a:custGeom>
                <a:avLst/>
                <a:gdLst>
                  <a:gd name="connsiteX0" fmla="*/ 0 w 232314"/>
                  <a:gd name="connsiteY0" fmla="*/ 217131 h 217130"/>
                  <a:gd name="connsiteX1" fmla="*/ 232315 w 232314"/>
                  <a:gd name="connsiteY1" fmla="*/ 0 h 217130"/>
                  <a:gd name="connsiteX2" fmla="*/ 148876 w 232314"/>
                  <a:gd name="connsiteY2" fmla="*/ 30244 h 217130"/>
                  <a:gd name="connsiteX3" fmla="*/ 38195 w 232314"/>
                  <a:gd name="connsiteY3" fmla="*/ 44510 h 217130"/>
                  <a:gd name="connsiteX4" fmla="*/ 34576 w 232314"/>
                  <a:gd name="connsiteY4" fmla="*/ 119265 h 217130"/>
                  <a:gd name="connsiteX5" fmla="*/ 95 w 232314"/>
                  <a:gd name="connsiteY5" fmla="*/ 217131 h 21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2314" h="217130">
                    <a:moveTo>
                      <a:pt x="0" y="217131"/>
                    </a:moveTo>
                    <a:lnTo>
                      <a:pt x="232315" y="0"/>
                    </a:lnTo>
                    <a:cubicBezTo>
                      <a:pt x="232315" y="0"/>
                      <a:pt x="181546" y="17785"/>
                      <a:pt x="148876" y="30244"/>
                    </a:cubicBezTo>
                    <a:cubicBezTo>
                      <a:pt x="116205" y="42703"/>
                      <a:pt x="38195" y="44510"/>
                      <a:pt x="38195" y="44510"/>
                    </a:cubicBezTo>
                    <a:cubicBezTo>
                      <a:pt x="38195" y="44510"/>
                      <a:pt x="38195" y="78369"/>
                      <a:pt x="34576" y="119265"/>
                    </a:cubicBezTo>
                    <a:cubicBezTo>
                      <a:pt x="30956" y="160161"/>
                      <a:pt x="95" y="217131"/>
                      <a:pt x="95" y="217131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 43">
                <a:extLst>
                  <a:ext uri="{FF2B5EF4-FFF2-40B4-BE49-F238E27FC236}">
                    <a16:creationId xmlns:a16="http://schemas.microsoft.com/office/drawing/2014/main" id="{1754A6B2-A3D1-772E-13C8-2AF6F6DE982C}"/>
                  </a:ext>
                </a:extLst>
              </p:cNvPr>
              <p:cNvSpPr/>
              <p:nvPr/>
            </p:nvSpPr>
            <p:spPr>
              <a:xfrm>
                <a:off x="2255996" y="1971429"/>
                <a:ext cx="525113" cy="323814"/>
              </a:xfrm>
              <a:custGeom>
                <a:avLst/>
                <a:gdLst>
                  <a:gd name="connsiteX0" fmla="*/ 47054 w 525113"/>
                  <a:gd name="connsiteY0" fmla="*/ 323815 h 323814"/>
                  <a:gd name="connsiteX1" fmla="*/ 168688 w 525113"/>
                  <a:gd name="connsiteY1" fmla="*/ 116100 h 323814"/>
                  <a:gd name="connsiteX2" fmla="*/ 401003 w 525113"/>
                  <a:gd name="connsiteY2" fmla="*/ 124564 h 323814"/>
                  <a:gd name="connsiteX3" fmla="*/ 525113 w 525113"/>
                  <a:gd name="connsiteY3" fmla="*/ 71590 h 323814"/>
                  <a:gd name="connsiteX4" fmla="*/ 163354 w 525113"/>
                  <a:gd name="connsiteY4" fmla="*/ 41345 h 323814"/>
                  <a:gd name="connsiteX5" fmla="*/ 0 w 525113"/>
                  <a:gd name="connsiteY5" fmla="*/ 258476 h 323814"/>
                  <a:gd name="connsiteX6" fmla="*/ 47149 w 525113"/>
                  <a:gd name="connsiteY6" fmla="*/ 323815 h 32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5113" h="323814">
                    <a:moveTo>
                      <a:pt x="47054" y="323815"/>
                    </a:moveTo>
                    <a:cubicBezTo>
                      <a:pt x="47054" y="323815"/>
                      <a:pt x="80677" y="164985"/>
                      <a:pt x="168688" y="116100"/>
                    </a:cubicBezTo>
                    <a:cubicBezTo>
                      <a:pt x="290322" y="48478"/>
                      <a:pt x="401003" y="124564"/>
                      <a:pt x="401003" y="124564"/>
                    </a:cubicBezTo>
                    <a:lnTo>
                      <a:pt x="525113" y="71590"/>
                    </a:lnTo>
                    <a:cubicBezTo>
                      <a:pt x="525113" y="71590"/>
                      <a:pt x="377666" y="-66887"/>
                      <a:pt x="163354" y="41345"/>
                    </a:cubicBezTo>
                    <a:cubicBezTo>
                      <a:pt x="39910" y="103641"/>
                      <a:pt x="0" y="258476"/>
                      <a:pt x="0" y="258476"/>
                    </a:cubicBezTo>
                    <a:lnTo>
                      <a:pt x="47149" y="323815"/>
                    </a:ln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 44">
                <a:extLst>
                  <a:ext uri="{FF2B5EF4-FFF2-40B4-BE49-F238E27FC236}">
                    <a16:creationId xmlns:a16="http://schemas.microsoft.com/office/drawing/2014/main" id="{4C87C65D-FE7A-E29C-0E8B-2525C3F40223}"/>
                  </a:ext>
                </a:extLst>
              </p:cNvPr>
              <p:cNvSpPr/>
              <p:nvPr/>
            </p:nvSpPr>
            <p:spPr>
              <a:xfrm>
                <a:off x="2083403" y="2530160"/>
                <a:ext cx="369855" cy="366830"/>
              </a:xfrm>
              <a:custGeom>
                <a:avLst/>
                <a:gdLst>
                  <a:gd name="connsiteX0" fmla="*/ 0 w 369855"/>
                  <a:gd name="connsiteY0" fmla="*/ 297782 h 366830"/>
                  <a:gd name="connsiteX1" fmla="*/ 58102 w 369855"/>
                  <a:gd name="connsiteY1" fmla="*/ 366830 h 366830"/>
                  <a:gd name="connsiteX2" fmla="*/ 369856 w 369855"/>
                  <a:gd name="connsiteY2" fmla="*/ 35380 h 366830"/>
                  <a:gd name="connsiteX3" fmla="*/ 277654 w 369855"/>
                  <a:gd name="connsiteY3" fmla="*/ 27201 h 366830"/>
                  <a:gd name="connsiteX4" fmla="*/ 223171 w 369855"/>
                  <a:gd name="connsiteY4" fmla="*/ 0 h 366830"/>
                  <a:gd name="connsiteX5" fmla="*/ 0 w 369855"/>
                  <a:gd name="connsiteY5" fmla="*/ 297782 h 366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9855" h="366830">
                    <a:moveTo>
                      <a:pt x="0" y="297782"/>
                    </a:moveTo>
                    <a:lnTo>
                      <a:pt x="58102" y="366830"/>
                    </a:lnTo>
                    <a:lnTo>
                      <a:pt x="369856" y="35380"/>
                    </a:lnTo>
                    <a:cubicBezTo>
                      <a:pt x="369856" y="35380"/>
                      <a:pt x="303086" y="37948"/>
                      <a:pt x="277654" y="27201"/>
                    </a:cubicBezTo>
                    <a:cubicBezTo>
                      <a:pt x="252222" y="16454"/>
                      <a:pt x="223171" y="0"/>
                      <a:pt x="223171" y="0"/>
                    </a:cubicBezTo>
                    <a:lnTo>
                      <a:pt x="0" y="297782"/>
                    </a:ln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 45">
                <a:extLst>
                  <a:ext uri="{FF2B5EF4-FFF2-40B4-BE49-F238E27FC236}">
                    <a16:creationId xmlns:a16="http://schemas.microsoft.com/office/drawing/2014/main" id="{66B6A8F1-D3CF-FFFE-0CF1-EA586547AD15}"/>
                  </a:ext>
                </a:extLst>
              </p:cNvPr>
              <p:cNvSpPr/>
              <p:nvPr/>
            </p:nvSpPr>
            <p:spPr>
              <a:xfrm>
                <a:off x="2012632" y="2530065"/>
                <a:ext cx="210502" cy="167769"/>
              </a:xfrm>
              <a:custGeom>
                <a:avLst/>
                <a:gdLst>
                  <a:gd name="connsiteX0" fmla="*/ 145542 w 210502"/>
                  <a:gd name="connsiteY0" fmla="*/ 95 h 167769"/>
                  <a:gd name="connsiteX1" fmla="*/ 88392 w 210502"/>
                  <a:gd name="connsiteY1" fmla="*/ 27296 h 167769"/>
                  <a:gd name="connsiteX2" fmla="*/ 0 w 210502"/>
                  <a:gd name="connsiteY2" fmla="*/ 43274 h 167769"/>
                  <a:gd name="connsiteX3" fmla="*/ 112490 w 210502"/>
                  <a:gd name="connsiteY3" fmla="*/ 167770 h 167769"/>
                  <a:gd name="connsiteX4" fmla="*/ 210502 w 210502"/>
                  <a:gd name="connsiteY4" fmla="*/ 66385 h 167769"/>
                  <a:gd name="connsiteX5" fmla="*/ 145542 w 210502"/>
                  <a:gd name="connsiteY5" fmla="*/ 0 h 167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502" h="167769">
                    <a:moveTo>
                      <a:pt x="145542" y="95"/>
                    </a:moveTo>
                    <a:cubicBezTo>
                      <a:pt x="145542" y="95"/>
                      <a:pt x="122396" y="14837"/>
                      <a:pt x="88392" y="27296"/>
                    </a:cubicBezTo>
                    <a:cubicBezTo>
                      <a:pt x="54388" y="39755"/>
                      <a:pt x="0" y="43274"/>
                      <a:pt x="0" y="43274"/>
                    </a:cubicBezTo>
                    <a:lnTo>
                      <a:pt x="112490" y="167770"/>
                    </a:lnTo>
                    <a:lnTo>
                      <a:pt x="210502" y="66385"/>
                    </a:lnTo>
                    <a:lnTo>
                      <a:pt x="145542" y="0"/>
                    </a:ln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 46">
                <a:extLst>
                  <a:ext uri="{FF2B5EF4-FFF2-40B4-BE49-F238E27FC236}">
                    <a16:creationId xmlns:a16="http://schemas.microsoft.com/office/drawing/2014/main" id="{17A4C441-F2EC-2F36-542B-060443419831}"/>
                  </a:ext>
                </a:extLst>
              </p:cNvPr>
              <p:cNvSpPr/>
              <p:nvPr/>
            </p:nvSpPr>
            <p:spPr>
              <a:xfrm>
                <a:off x="1457863" y="2557391"/>
                <a:ext cx="563627" cy="437845"/>
              </a:xfrm>
              <a:custGeom>
                <a:avLst/>
                <a:gdLst>
                  <a:gd name="connsiteX0" fmla="*/ 493047 w 563627"/>
                  <a:gd name="connsiteY0" fmla="*/ 231367 h 437845"/>
                  <a:gd name="connsiteX1" fmla="*/ 178722 w 563627"/>
                  <a:gd name="connsiteY1" fmla="*/ 126368 h 437845"/>
                  <a:gd name="connsiteX2" fmla="*/ 137003 w 563627"/>
                  <a:gd name="connsiteY2" fmla="*/ 437845 h 437845"/>
                  <a:gd name="connsiteX3" fmla="*/ 19369 w 563627"/>
                  <a:gd name="connsiteY3" fmla="*/ 122849 h 437845"/>
                  <a:gd name="connsiteX4" fmla="*/ 342362 w 563627"/>
                  <a:gd name="connsiteY4" fmla="*/ 14236 h 437845"/>
                  <a:gd name="connsiteX5" fmla="*/ 563628 w 563627"/>
                  <a:gd name="connsiteY5" fmla="*/ 178772 h 437845"/>
                  <a:gd name="connsiteX6" fmla="*/ 492952 w 563627"/>
                  <a:gd name="connsiteY6" fmla="*/ 231367 h 43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3627" h="437845">
                    <a:moveTo>
                      <a:pt x="493047" y="231367"/>
                    </a:moveTo>
                    <a:cubicBezTo>
                      <a:pt x="493047" y="231367"/>
                      <a:pt x="324360" y="53420"/>
                      <a:pt x="178722" y="126368"/>
                    </a:cubicBezTo>
                    <a:cubicBezTo>
                      <a:pt x="-13397" y="222617"/>
                      <a:pt x="137003" y="437845"/>
                      <a:pt x="137003" y="437845"/>
                    </a:cubicBezTo>
                    <a:cubicBezTo>
                      <a:pt x="137003" y="437845"/>
                      <a:pt x="-61498" y="319627"/>
                      <a:pt x="19369" y="122849"/>
                    </a:cubicBezTo>
                    <a:cubicBezTo>
                      <a:pt x="81091" y="-27231"/>
                      <a:pt x="259304" y="-6022"/>
                      <a:pt x="342362" y="14236"/>
                    </a:cubicBezTo>
                    <a:cubicBezTo>
                      <a:pt x="447137" y="39820"/>
                      <a:pt x="563628" y="178772"/>
                      <a:pt x="563628" y="178772"/>
                    </a:cubicBezTo>
                    <a:lnTo>
                      <a:pt x="492952" y="231367"/>
                    </a:ln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 47">
                <a:extLst>
                  <a:ext uri="{FF2B5EF4-FFF2-40B4-BE49-F238E27FC236}">
                    <a16:creationId xmlns:a16="http://schemas.microsoft.com/office/drawing/2014/main" id="{ACF2E29C-0011-AA13-2E94-ED28A80F253A}"/>
                  </a:ext>
                </a:extLst>
              </p:cNvPr>
              <p:cNvSpPr/>
              <p:nvPr/>
            </p:nvSpPr>
            <p:spPr>
              <a:xfrm>
                <a:off x="1569925" y="2736163"/>
                <a:ext cx="358124" cy="287502"/>
              </a:xfrm>
              <a:custGeom>
                <a:avLst/>
                <a:gdLst>
                  <a:gd name="connsiteX0" fmla="*/ 46086 w 358124"/>
                  <a:gd name="connsiteY0" fmla="*/ 0 h 287502"/>
                  <a:gd name="connsiteX1" fmla="*/ 141145 w 358124"/>
                  <a:gd name="connsiteY1" fmla="*/ 148653 h 287502"/>
                  <a:gd name="connsiteX2" fmla="*/ 358125 w 358124"/>
                  <a:gd name="connsiteY2" fmla="*/ 107757 h 287502"/>
                  <a:gd name="connsiteX3" fmla="*/ 296593 w 358124"/>
                  <a:gd name="connsiteY3" fmla="*/ 250989 h 287502"/>
                  <a:gd name="connsiteX4" fmla="*/ 92377 w 358124"/>
                  <a:gd name="connsiteY4" fmla="*/ 259073 h 287502"/>
                  <a:gd name="connsiteX5" fmla="*/ 45990 w 358124"/>
                  <a:gd name="connsiteY5" fmla="*/ 0 h 28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8124" h="287502">
                    <a:moveTo>
                      <a:pt x="46086" y="0"/>
                    </a:moveTo>
                    <a:cubicBezTo>
                      <a:pt x="46086" y="0"/>
                      <a:pt x="19320" y="136194"/>
                      <a:pt x="141145" y="148653"/>
                    </a:cubicBezTo>
                    <a:cubicBezTo>
                      <a:pt x="262970" y="161112"/>
                      <a:pt x="358125" y="107757"/>
                      <a:pt x="358125" y="107757"/>
                    </a:cubicBezTo>
                    <a:lnTo>
                      <a:pt x="296593" y="250989"/>
                    </a:lnTo>
                    <a:cubicBezTo>
                      <a:pt x="296593" y="250989"/>
                      <a:pt x="182484" y="327456"/>
                      <a:pt x="92377" y="259073"/>
                    </a:cubicBezTo>
                    <a:cubicBezTo>
                      <a:pt x="-83645" y="125542"/>
                      <a:pt x="45990" y="0"/>
                      <a:pt x="45990" y="0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 48">
                <a:extLst>
                  <a:ext uri="{FF2B5EF4-FFF2-40B4-BE49-F238E27FC236}">
                    <a16:creationId xmlns:a16="http://schemas.microsoft.com/office/drawing/2014/main" id="{602D73EF-D6BA-3738-7B5E-B232E5CAD9F8}"/>
                  </a:ext>
                </a:extLst>
              </p:cNvPr>
              <p:cNvSpPr/>
              <p:nvPr/>
            </p:nvSpPr>
            <p:spPr>
              <a:xfrm>
                <a:off x="2525839" y="2148515"/>
                <a:ext cx="340036" cy="449836"/>
              </a:xfrm>
              <a:custGeom>
                <a:avLst/>
                <a:gdLst>
                  <a:gd name="connsiteX0" fmla="*/ 0 w 340036"/>
                  <a:gd name="connsiteY0" fmla="*/ 449836 h 449836"/>
                  <a:gd name="connsiteX1" fmla="*/ 158306 w 340036"/>
                  <a:gd name="connsiteY1" fmla="*/ 379362 h 449836"/>
                  <a:gd name="connsiteX2" fmla="*/ 302038 w 340036"/>
                  <a:gd name="connsiteY2" fmla="*/ 256102 h 449836"/>
                  <a:gd name="connsiteX3" fmla="*/ 336137 w 340036"/>
                  <a:gd name="connsiteY3" fmla="*/ 111348 h 449836"/>
                  <a:gd name="connsiteX4" fmla="*/ 227267 w 340036"/>
                  <a:gd name="connsiteY4" fmla="*/ 71308 h 449836"/>
                  <a:gd name="connsiteX5" fmla="*/ 223647 w 340036"/>
                  <a:gd name="connsiteY5" fmla="*/ 176973 h 449836"/>
                  <a:gd name="connsiteX6" fmla="*/ 187357 w 340036"/>
                  <a:gd name="connsiteY6" fmla="*/ 220247 h 449836"/>
                  <a:gd name="connsiteX7" fmla="*/ 195834 w 340036"/>
                  <a:gd name="connsiteY7" fmla="*/ 65411 h 449836"/>
                  <a:gd name="connsiteX8" fmla="*/ 119063 w 340036"/>
                  <a:gd name="connsiteY8" fmla="*/ 4828 h 449836"/>
                  <a:gd name="connsiteX9" fmla="*/ 110966 w 340036"/>
                  <a:gd name="connsiteY9" fmla="*/ 256102 h 449836"/>
                  <a:gd name="connsiteX10" fmla="*/ 95 w 340036"/>
                  <a:gd name="connsiteY10" fmla="*/ 449836 h 449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0036" h="449836">
                    <a:moveTo>
                      <a:pt x="0" y="449836"/>
                    </a:moveTo>
                    <a:cubicBezTo>
                      <a:pt x="0" y="449836"/>
                      <a:pt x="94774" y="410367"/>
                      <a:pt x="158306" y="379362"/>
                    </a:cubicBezTo>
                    <a:cubicBezTo>
                      <a:pt x="221837" y="348357"/>
                      <a:pt x="275273" y="309838"/>
                      <a:pt x="302038" y="256102"/>
                    </a:cubicBezTo>
                    <a:cubicBezTo>
                      <a:pt x="328803" y="202366"/>
                      <a:pt x="348806" y="139310"/>
                      <a:pt x="336137" y="111348"/>
                    </a:cubicBezTo>
                    <a:cubicBezTo>
                      <a:pt x="323469" y="83387"/>
                      <a:pt x="232696" y="62939"/>
                      <a:pt x="227267" y="71308"/>
                    </a:cubicBezTo>
                    <a:cubicBezTo>
                      <a:pt x="221837" y="79678"/>
                      <a:pt x="240411" y="130750"/>
                      <a:pt x="223647" y="176973"/>
                    </a:cubicBezTo>
                    <a:cubicBezTo>
                      <a:pt x="209741" y="215206"/>
                      <a:pt x="187357" y="220247"/>
                      <a:pt x="187357" y="220247"/>
                    </a:cubicBezTo>
                    <a:cubicBezTo>
                      <a:pt x="187357" y="220247"/>
                      <a:pt x="213265" y="109922"/>
                      <a:pt x="195834" y="65411"/>
                    </a:cubicBezTo>
                    <a:cubicBezTo>
                      <a:pt x="178308" y="20901"/>
                      <a:pt x="129921" y="-12957"/>
                      <a:pt x="119063" y="4828"/>
                    </a:cubicBezTo>
                    <a:cubicBezTo>
                      <a:pt x="108204" y="22613"/>
                      <a:pt x="142589" y="111348"/>
                      <a:pt x="110966" y="256102"/>
                    </a:cubicBezTo>
                    <a:cubicBezTo>
                      <a:pt x="75248" y="419402"/>
                      <a:pt x="95" y="449836"/>
                      <a:pt x="95" y="449836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 49">
                <a:extLst>
                  <a:ext uri="{FF2B5EF4-FFF2-40B4-BE49-F238E27FC236}">
                    <a16:creationId xmlns:a16="http://schemas.microsoft.com/office/drawing/2014/main" id="{44EA6F7D-8504-5BEF-7B14-AF2FC5CC3CAF}"/>
                  </a:ext>
                </a:extLst>
              </p:cNvPr>
              <p:cNvSpPr/>
              <p:nvPr/>
            </p:nvSpPr>
            <p:spPr>
              <a:xfrm>
                <a:off x="2693860" y="2067937"/>
                <a:ext cx="163838" cy="144307"/>
              </a:xfrm>
              <a:custGeom>
                <a:avLst/>
                <a:gdLst>
                  <a:gd name="connsiteX0" fmla="*/ 0 w 163838"/>
                  <a:gd name="connsiteY0" fmla="*/ 49266 h 144307"/>
                  <a:gd name="connsiteX1" fmla="*/ 104203 w 163838"/>
                  <a:gd name="connsiteY1" fmla="*/ 0 h 144307"/>
                  <a:gd name="connsiteX2" fmla="*/ 158972 w 163838"/>
                  <a:gd name="connsiteY2" fmla="*/ 142376 h 144307"/>
                  <a:gd name="connsiteX3" fmla="*/ 0 w 163838"/>
                  <a:gd name="connsiteY3" fmla="*/ 49266 h 144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838" h="144307">
                    <a:moveTo>
                      <a:pt x="0" y="49266"/>
                    </a:moveTo>
                    <a:lnTo>
                      <a:pt x="104203" y="0"/>
                    </a:lnTo>
                    <a:cubicBezTo>
                      <a:pt x="104203" y="0"/>
                      <a:pt x="184023" y="124591"/>
                      <a:pt x="158972" y="142376"/>
                    </a:cubicBezTo>
                    <a:cubicBezTo>
                      <a:pt x="133921" y="160161"/>
                      <a:pt x="0" y="49266"/>
                      <a:pt x="0" y="49266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 50">
                <a:extLst>
                  <a:ext uri="{FF2B5EF4-FFF2-40B4-BE49-F238E27FC236}">
                    <a16:creationId xmlns:a16="http://schemas.microsoft.com/office/drawing/2014/main" id="{957FE547-C388-7F5F-7B2F-A65B10B91045}"/>
                  </a:ext>
                </a:extLst>
              </p:cNvPr>
              <p:cNvSpPr/>
              <p:nvPr/>
            </p:nvSpPr>
            <p:spPr>
              <a:xfrm>
                <a:off x="1546288" y="3003130"/>
                <a:ext cx="245459" cy="238529"/>
              </a:xfrm>
              <a:custGeom>
                <a:avLst/>
                <a:gdLst>
                  <a:gd name="connsiteX0" fmla="*/ 0 w 245459"/>
                  <a:gd name="connsiteY0" fmla="*/ 0 h 238529"/>
                  <a:gd name="connsiteX1" fmla="*/ 245459 w 245459"/>
                  <a:gd name="connsiteY1" fmla="*/ 238530 h 238529"/>
                  <a:gd name="connsiteX2" fmla="*/ 210502 w 245459"/>
                  <a:gd name="connsiteY2" fmla="*/ 129917 h 238529"/>
                  <a:gd name="connsiteX3" fmla="*/ 214122 w 245459"/>
                  <a:gd name="connsiteY3" fmla="*/ 50787 h 238529"/>
                  <a:gd name="connsiteX4" fmla="*/ 114300 w 245459"/>
                  <a:gd name="connsiteY4" fmla="*/ 45461 h 238529"/>
                  <a:gd name="connsiteX5" fmla="*/ 0 w 245459"/>
                  <a:gd name="connsiteY5" fmla="*/ 0 h 238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5459" h="238529">
                    <a:moveTo>
                      <a:pt x="0" y="0"/>
                    </a:moveTo>
                    <a:lnTo>
                      <a:pt x="245459" y="238530"/>
                    </a:lnTo>
                    <a:cubicBezTo>
                      <a:pt x="245459" y="238530"/>
                      <a:pt x="214122" y="173476"/>
                      <a:pt x="210502" y="129917"/>
                    </a:cubicBezTo>
                    <a:cubicBezTo>
                      <a:pt x="206883" y="86358"/>
                      <a:pt x="214122" y="50787"/>
                      <a:pt x="214122" y="50787"/>
                    </a:cubicBezTo>
                    <a:cubicBezTo>
                      <a:pt x="214122" y="50787"/>
                      <a:pt x="158877" y="56114"/>
                      <a:pt x="114300" y="45461"/>
                    </a:cubicBezTo>
                    <a:cubicBezTo>
                      <a:pt x="69818" y="3480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 51">
                <a:extLst>
                  <a:ext uri="{FF2B5EF4-FFF2-40B4-BE49-F238E27FC236}">
                    <a16:creationId xmlns:a16="http://schemas.microsoft.com/office/drawing/2014/main" id="{0870C792-9610-F51F-A63D-6220B8A869F4}"/>
                  </a:ext>
                </a:extLst>
              </p:cNvPr>
              <p:cNvSpPr/>
              <p:nvPr/>
            </p:nvSpPr>
            <p:spPr>
              <a:xfrm>
                <a:off x="2136076" y="3459646"/>
                <a:ext cx="254222" cy="293597"/>
              </a:xfrm>
              <a:custGeom>
                <a:avLst/>
                <a:gdLst>
                  <a:gd name="connsiteX0" fmla="*/ 0 w 254222"/>
                  <a:gd name="connsiteY0" fmla="*/ 128205 h 293597"/>
                  <a:gd name="connsiteX1" fmla="*/ 33052 w 254222"/>
                  <a:gd name="connsiteY1" fmla="*/ 66195 h 293597"/>
                  <a:gd name="connsiteX2" fmla="*/ 49054 w 254222"/>
                  <a:gd name="connsiteY2" fmla="*/ 0 h 293597"/>
                  <a:gd name="connsiteX3" fmla="*/ 105346 w 254222"/>
                  <a:gd name="connsiteY3" fmla="*/ 110325 h 293597"/>
                  <a:gd name="connsiteX4" fmla="*/ 128683 w 254222"/>
                  <a:gd name="connsiteY4" fmla="*/ 21304 h 293597"/>
                  <a:gd name="connsiteX5" fmla="*/ 197929 w 254222"/>
                  <a:gd name="connsiteY5" fmla="*/ 15978 h 293597"/>
                  <a:gd name="connsiteX6" fmla="*/ 254222 w 254222"/>
                  <a:gd name="connsiteY6" fmla="*/ 56874 h 293597"/>
                  <a:gd name="connsiteX7" fmla="*/ 97155 w 254222"/>
                  <a:gd name="connsiteY7" fmla="*/ 293597 h 293597"/>
                  <a:gd name="connsiteX8" fmla="*/ 190 w 254222"/>
                  <a:gd name="connsiteY8" fmla="*/ 128110 h 29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4222" h="293597">
                    <a:moveTo>
                      <a:pt x="0" y="128205"/>
                    </a:moveTo>
                    <a:cubicBezTo>
                      <a:pt x="0" y="128205"/>
                      <a:pt x="18193" y="101480"/>
                      <a:pt x="33052" y="66195"/>
                    </a:cubicBezTo>
                    <a:cubicBezTo>
                      <a:pt x="47911" y="30910"/>
                      <a:pt x="49054" y="0"/>
                      <a:pt x="49054" y="0"/>
                    </a:cubicBezTo>
                    <a:lnTo>
                      <a:pt x="105346" y="110325"/>
                    </a:lnTo>
                    <a:lnTo>
                      <a:pt x="128683" y="21304"/>
                    </a:lnTo>
                    <a:cubicBezTo>
                      <a:pt x="128683" y="21304"/>
                      <a:pt x="161639" y="8845"/>
                      <a:pt x="197929" y="15978"/>
                    </a:cubicBezTo>
                    <a:cubicBezTo>
                      <a:pt x="234220" y="23111"/>
                      <a:pt x="254222" y="56874"/>
                      <a:pt x="254222" y="56874"/>
                    </a:cubicBezTo>
                    <a:lnTo>
                      <a:pt x="97155" y="293597"/>
                    </a:lnTo>
                    <a:lnTo>
                      <a:pt x="190" y="128110"/>
                    </a:ln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 52">
                <a:extLst>
                  <a:ext uri="{FF2B5EF4-FFF2-40B4-BE49-F238E27FC236}">
                    <a16:creationId xmlns:a16="http://schemas.microsoft.com/office/drawing/2014/main" id="{74A412F3-6FBA-0EB5-612B-4C88F89A85A4}"/>
                  </a:ext>
                </a:extLst>
              </p:cNvPr>
              <p:cNvSpPr/>
              <p:nvPr/>
            </p:nvSpPr>
            <p:spPr>
              <a:xfrm>
                <a:off x="2264568" y="2726462"/>
                <a:ext cx="627284" cy="302714"/>
              </a:xfrm>
              <a:custGeom>
                <a:avLst/>
                <a:gdLst>
                  <a:gd name="connsiteX0" fmla="*/ 95 w 627284"/>
                  <a:gd name="connsiteY0" fmla="*/ 101480 h 302714"/>
                  <a:gd name="connsiteX1" fmla="*/ 92869 w 627284"/>
                  <a:gd name="connsiteY1" fmla="*/ 0 h 302714"/>
                  <a:gd name="connsiteX2" fmla="*/ 410432 w 627284"/>
                  <a:gd name="connsiteY2" fmla="*/ 170528 h 302714"/>
                  <a:gd name="connsiteX3" fmla="*/ 579215 w 627284"/>
                  <a:gd name="connsiteY3" fmla="*/ 9701 h 302714"/>
                  <a:gd name="connsiteX4" fmla="*/ 586454 w 627284"/>
                  <a:gd name="connsiteY4" fmla="*/ 224264 h 302714"/>
                  <a:gd name="connsiteX5" fmla="*/ 0 w 627284"/>
                  <a:gd name="connsiteY5" fmla="*/ 101480 h 302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7284" h="302714">
                    <a:moveTo>
                      <a:pt x="95" y="101480"/>
                    </a:moveTo>
                    <a:lnTo>
                      <a:pt x="92869" y="0"/>
                    </a:lnTo>
                    <a:cubicBezTo>
                      <a:pt x="92869" y="0"/>
                      <a:pt x="301371" y="164061"/>
                      <a:pt x="410432" y="170528"/>
                    </a:cubicBezTo>
                    <a:cubicBezTo>
                      <a:pt x="597313" y="181560"/>
                      <a:pt x="579215" y="9701"/>
                      <a:pt x="579215" y="9701"/>
                    </a:cubicBezTo>
                    <a:cubicBezTo>
                      <a:pt x="579215" y="9701"/>
                      <a:pt x="682371" y="114129"/>
                      <a:pt x="586454" y="224264"/>
                    </a:cubicBezTo>
                    <a:cubicBezTo>
                      <a:pt x="385000" y="455661"/>
                      <a:pt x="0" y="101480"/>
                      <a:pt x="0" y="101480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 76">
                <a:extLst>
                  <a:ext uri="{FF2B5EF4-FFF2-40B4-BE49-F238E27FC236}">
                    <a16:creationId xmlns:a16="http://schemas.microsoft.com/office/drawing/2014/main" id="{A3D86FB2-6444-AC38-407A-EEF47C981AA3}"/>
                  </a:ext>
                </a:extLst>
              </p:cNvPr>
              <p:cNvSpPr/>
              <p:nvPr/>
            </p:nvSpPr>
            <p:spPr>
              <a:xfrm>
                <a:off x="2290286" y="3290926"/>
                <a:ext cx="328041" cy="194970"/>
              </a:xfrm>
              <a:custGeom>
                <a:avLst/>
                <a:gdLst>
                  <a:gd name="connsiteX0" fmla="*/ 0 w 328041"/>
                  <a:gd name="connsiteY0" fmla="*/ 146466 h 194970"/>
                  <a:gd name="connsiteX1" fmla="*/ 119729 w 328041"/>
                  <a:gd name="connsiteY1" fmla="*/ 65529 h 194970"/>
                  <a:gd name="connsiteX2" fmla="*/ 328041 w 328041"/>
                  <a:gd name="connsiteY2" fmla="*/ 0 h 194970"/>
                  <a:gd name="connsiteX3" fmla="*/ 233077 w 328041"/>
                  <a:gd name="connsiteY3" fmla="*/ 85407 h 194970"/>
                  <a:gd name="connsiteX4" fmla="*/ 135922 w 328041"/>
                  <a:gd name="connsiteY4" fmla="*/ 194971 h 194970"/>
                  <a:gd name="connsiteX5" fmla="*/ 79820 w 328041"/>
                  <a:gd name="connsiteY5" fmla="*/ 154455 h 194970"/>
                  <a:gd name="connsiteX6" fmla="*/ 0 w 328041"/>
                  <a:gd name="connsiteY6" fmla="*/ 146371 h 194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041" h="194970">
                    <a:moveTo>
                      <a:pt x="0" y="146466"/>
                    </a:moveTo>
                    <a:cubicBezTo>
                      <a:pt x="0" y="146466"/>
                      <a:pt x="42196" y="98532"/>
                      <a:pt x="119729" y="65529"/>
                    </a:cubicBezTo>
                    <a:cubicBezTo>
                      <a:pt x="214122" y="25394"/>
                      <a:pt x="328041" y="0"/>
                      <a:pt x="328041" y="0"/>
                    </a:cubicBezTo>
                    <a:cubicBezTo>
                      <a:pt x="328041" y="0"/>
                      <a:pt x="275177" y="42893"/>
                      <a:pt x="233077" y="85407"/>
                    </a:cubicBezTo>
                    <a:cubicBezTo>
                      <a:pt x="190976" y="127920"/>
                      <a:pt x="135922" y="194971"/>
                      <a:pt x="135922" y="194971"/>
                    </a:cubicBezTo>
                    <a:cubicBezTo>
                      <a:pt x="135922" y="194971"/>
                      <a:pt x="105061" y="163014"/>
                      <a:pt x="79820" y="154455"/>
                    </a:cubicBezTo>
                    <a:cubicBezTo>
                      <a:pt x="44768" y="142471"/>
                      <a:pt x="0" y="146371"/>
                      <a:pt x="0" y="146371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 77">
                <a:extLst>
                  <a:ext uri="{FF2B5EF4-FFF2-40B4-BE49-F238E27FC236}">
                    <a16:creationId xmlns:a16="http://schemas.microsoft.com/office/drawing/2014/main" id="{A2388C25-7193-D995-B771-2C6E96B2DB47}"/>
                  </a:ext>
                </a:extLst>
              </p:cNvPr>
              <p:cNvSpPr/>
              <p:nvPr/>
            </p:nvSpPr>
            <p:spPr>
              <a:xfrm>
                <a:off x="2476309" y="3057436"/>
                <a:ext cx="201271" cy="238529"/>
              </a:xfrm>
              <a:custGeom>
                <a:avLst/>
                <a:gdLst>
                  <a:gd name="connsiteX0" fmla="*/ 0 w 201271"/>
                  <a:gd name="connsiteY0" fmla="*/ 238530 h 238529"/>
                  <a:gd name="connsiteX1" fmla="*/ 80772 w 201271"/>
                  <a:gd name="connsiteY1" fmla="*/ 131724 h 238529"/>
                  <a:gd name="connsiteX2" fmla="*/ 80772 w 201271"/>
                  <a:gd name="connsiteY2" fmla="*/ 0 h 238529"/>
                  <a:gd name="connsiteX3" fmla="*/ 200501 w 201271"/>
                  <a:gd name="connsiteY3" fmla="*/ 14266 h 238529"/>
                  <a:gd name="connsiteX4" fmla="*/ 151543 w 201271"/>
                  <a:gd name="connsiteY4" fmla="*/ 184128 h 238529"/>
                  <a:gd name="connsiteX5" fmla="*/ 0 w 201271"/>
                  <a:gd name="connsiteY5" fmla="*/ 238530 h 238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1271" h="238529">
                    <a:moveTo>
                      <a:pt x="0" y="238530"/>
                    </a:moveTo>
                    <a:cubicBezTo>
                      <a:pt x="0" y="238530"/>
                      <a:pt x="64484" y="188693"/>
                      <a:pt x="80772" y="131724"/>
                    </a:cubicBezTo>
                    <a:cubicBezTo>
                      <a:pt x="97060" y="74755"/>
                      <a:pt x="80772" y="0"/>
                      <a:pt x="80772" y="0"/>
                    </a:cubicBezTo>
                    <a:lnTo>
                      <a:pt x="200501" y="14266"/>
                    </a:lnTo>
                    <a:cubicBezTo>
                      <a:pt x="200501" y="14266"/>
                      <a:pt x="211360" y="133341"/>
                      <a:pt x="151543" y="184128"/>
                    </a:cubicBezTo>
                    <a:cubicBezTo>
                      <a:pt x="91631" y="234916"/>
                      <a:pt x="0" y="238530"/>
                      <a:pt x="0" y="238530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 78">
                <a:extLst>
                  <a:ext uri="{FF2B5EF4-FFF2-40B4-BE49-F238E27FC236}">
                    <a16:creationId xmlns:a16="http://schemas.microsoft.com/office/drawing/2014/main" id="{734EA559-591D-DFCE-BB72-19F518A5D468}"/>
                  </a:ext>
                </a:extLst>
              </p:cNvPr>
              <p:cNvSpPr/>
              <p:nvPr/>
            </p:nvSpPr>
            <p:spPr>
              <a:xfrm>
                <a:off x="2117883" y="3183834"/>
                <a:ext cx="234124" cy="315281"/>
              </a:xfrm>
              <a:custGeom>
                <a:avLst/>
                <a:gdLst>
                  <a:gd name="connsiteX0" fmla="*/ 115157 w 234124"/>
                  <a:gd name="connsiteY0" fmla="*/ 0 h 315281"/>
                  <a:gd name="connsiteX1" fmla="*/ 159734 w 234124"/>
                  <a:gd name="connsiteY1" fmla="*/ 83695 h 315281"/>
                  <a:gd name="connsiteX2" fmla="*/ 234125 w 234124"/>
                  <a:gd name="connsiteY2" fmla="*/ 144183 h 315281"/>
                  <a:gd name="connsiteX3" fmla="*/ 146780 w 234124"/>
                  <a:gd name="connsiteY3" fmla="*/ 238530 h 315281"/>
                  <a:gd name="connsiteX4" fmla="*/ 117062 w 234124"/>
                  <a:gd name="connsiteY4" fmla="*/ 315282 h 315281"/>
                  <a:gd name="connsiteX5" fmla="*/ 61722 w 234124"/>
                  <a:gd name="connsiteY5" fmla="*/ 199346 h 315281"/>
                  <a:gd name="connsiteX6" fmla="*/ 0 w 234124"/>
                  <a:gd name="connsiteY6" fmla="*/ 151126 h 315281"/>
                  <a:gd name="connsiteX7" fmla="*/ 81629 w 234124"/>
                  <a:gd name="connsiteY7" fmla="*/ 78369 h 315281"/>
                  <a:gd name="connsiteX8" fmla="*/ 115062 w 234124"/>
                  <a:gd name="connsiteY8" fmla="*/ 95 h 31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124" h="315281">
                    <a:moveTo>
                      <a:pt x="115157" y="0"/>
                    </a:moveTo>
                    <a:cubicBezTo>
                      <a:pt x="115157" y="0"/>
                      <a:pt x="127064" y="51644"/>
                      <a:pt x="159734" y="83695"/>
                    </a:cubicBezTo>
                    <a:cubicBezTo>
                      <a:pt x="192405" y="115746"/>
                      <a:pt x="234125" y="144183"/>
                      <a:pt x="234125" y="144183"/>
                    </a:cubicBezTo>
                    <a:cubicBezTo>
                      <a:pt x="234125" y="144183"/>
                      <a:pt x="164687" y="195827"/>
                      <a:pt x="146780" y="238530"/>
                    </a:cubicBezTo>
                    <a:cubicBezTo>
                      <a:pt x="128873" y="281233"/>
                      <a:pt x="117062" y="315282"/>
                      <a:pt x="117062" y="315282"/>
                    </a:cubicBezTo>
                    <a:cubicBezTo>
                      <a:pt x="117062" y="315282"/>
                      <a:pt x="87154" y="224264"/>
                      <a:pt x="61722" y="199346"/>
                    </a:cubicBezTo>
                    <a:cubicBezTo>
                      <a:pt x="36290" y="174427"/>
                      <a:pt x="0" y="151126"/>
                      <a:pt x="0" y="151126"/>
                    </a:cubicBezTo>
                    <a:cubicBezTo>
                      <a:pt x="0" y="151126"/>
                      <a:pt x="59912" y="112227"/>
                      <a:pt x="81629" y="78369"/>
                    </a:cubicBezTo>
                    <a:cubicBezTo>
                      <a:pt x="103442" y="44510"/>
                      <a:pt x="115062" y="95"/>
                      <a:pt x="115062" y="95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 79">
                <a:extLst>
                  <a:ext uri="{FF2B5EF4-FFF2-40B4-BE49-F238E27FC236}">
                    <a16:creationId xmlns:a16="http://schemas.microsoft.com/office/drawing/2014/main" id="{F1715C5F-F37B-4EF9-282A-F2858B372F38}"/>
                  </a:ext>
                </a:extLst>
              </p:cNvPr>
              <p:cNvSpPr/>
              <p:nvPr/>
            </p:nvSpPr>
            <p:spPr>
              <a:xfrm>
                <a:off x="2164079" y="2849816"/>
                <a:ext cx="130778" cy="173856"/>
              </a:xfrm>
              <a:custGeom>
                <a:avLst/>
                <a:gdLst>
                  <a:gd name="connsiteX0" fmla="*/ 68961 w 130778"/>
                  <a:gd name="connsiteY0" fmla="*/ 173762 h 173856"/>
                  <a:gd name="connsiteX1" fmla="*/ 91726 w 130778"/>
                  <a:gd name="connsiteY1" fmla="*/ 102526 h 173856"/>
                  <a:gd name="connsiteX2" fmla="*/ 130778 w 130778"/>
                  <a:gd name="connsiteY2" fmla="*/ 48885 h 173856"/>
                  <a:gd name="connsiteX3" fmla="*/ 77343 w 130778"/>
                  <a:gd name="connsiteY3" fmla="*/ 0 h 173856"/>
                  <a:gd name="connsiteX4" fmla="*/ 0 w 130778"/>
                  <a:gd name="connsiteY4" fmla="*/ 70950 h 173856"/>
                  <a:gd name="connsiteX5" fmla="*/ 35433 w 130778"/>
                  <a:gd name="connsiteY5" fmla="*/ 111086 h 173856"/>
                  <a:gd name="connsiteX6" fmla="*/ 68866 w 130778"/>
                  <a:gd name="connsiteY6" fmla="*/ 173857 h 17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778" h="173856">
                    <a:moveTo>
                      <a:pt x="68961" y="173762"/>
                    </a:moveTo>
                    <a:cubicBezTo>
                      <a:pt x="68961" y="173762"/>
                      <a:pt x="73533" y="135338"/>
                      <a:pt x="91726" y="102526"/>
                    </a:cubicBezTo>
                    <a:cubicBezTo>
                      <a:pt x="109919" y="69714"/>
                      <a:pt x="130778" y="48885"/>
                      <a:pt x="130778" y="48885"/>
                    </a:cubicBezTo>
                    <a:lnTo>
                      <a:pt x="77343" y="0"/>
                    </a:lnTo>
                    <a:lnTo>
                      <a:pt x="0" y="70950"/>
                    </a:lnTo>
                    <a:cubicBezTo>
                      <a:pt x="0" y="70950"/>
                      <a:pt x="19431" y="90352"/>
                      <a:pt x="35433" y="111086"/>
                    </a:cubicBezTo>
                    <a:cubicBezTo>
                      <a:pt x="51435" y="131819"/>
                      <a:pt x="68866" y="173857"/>
                      <a:pt x="68866" y="173857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sp>
        <p:nvSpPr>
          <p:cNvPr id="140" name="CaixaDeTexto 139">
            <a:extLst>
              <a:ext uri="{FF2B5EF4-FFF2-40B4-BE49-F238E27FC236}">
                <a16:creationId xmlns:a16="http://schemas.microsoft.com/office/drawing/2014/main" id="{4192446D-AA20-840F-E424-823CA48F6900}"/>
              </a:ext>
            </a:extLst>
          </p:cNvPr>
          <p:cNvSpPr txBox="1"/>
          <p:nvPr userDrawn="1"/>
        </p:nvSpPr>
        <p:spPr>
          <a:xfrm>
            <a:off x="1248686" y="200952"/>
            <a:ext cx="73092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6"/>
                </a:solidFill>
              </a:rPr>
              <a:t>GUIA PARA A MONTAGEM DOS CASOS CLÍNICO</a:t>
            </a:r>
          </a:p>
        </p:txBody>
      </p:sp>
      <p:sp>
        <p:nvSpPr>
          <p:cNvPr id="130" name="Retângulo Arredondado 129">
            <a:extLst>
              <a:ext uri="{FF2B5EF4-FFF2-40B4-BE49-F238E27FC236}">
                <a16:creationId xmlns:a16="http://schemas.microsoft.com/office/drawing/2014/main" id="{9BCEEE9C-406B-32F7-C63B-8F38DD5DEB8D}"/>
              </a:ext>
            </a:extLst>
          </p:cNvPr>
          <p:cNvSpPr/>
          <p:nvPr userDrawn="1"/>
        </p:nvSpPr>
        <p:spPr>
          <a:xfrm>
            <a:off x="4619526" y="3135968"/>
            <a:ext cx="4195412" cy="2245211"/>
          </a:xfrm>
          <a:prstGeom prst="roundRect">
            <a:avLst>
              <a:gd name="adj" fmla="val 58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Retângulo Arredondado 131">
            <a:extLst>
              <a:ext uri="{FF2B5EF4-FFF2-40B4-BE49-F238E27FC236}">
                <a16:creationId xmlns:a16="http://schemas.microsoft.com/office/drawing/2014/main" id="{B15BC53A-0CB1-BD5D-B5D5-E75FAFCC4FB4}"/>
              </a:ext>
            </a:extLst>
          </p:cNvPr>
          <p:cNvSpPr/>
          <p:nvPr userDrawn="1"/>
        </p:nvSpPr>
        <p:spPr>
          <a:xfrm>
            <a:off x="4610503" y="815622"/>
            <a:ext cx="4195412" cy="2245211"/>
          </a:xfrm>
          <a:prstGeom prst="roundRect">
            <a:avLst>
              <a:gd name="adj" fmla="val 58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Retângulo Arredondado 138">
            <a:extLst>
              <a:ext uri="{FF2B5EF4-FFF2-40B4-BE49-F238E27FC236}">
                <a16:creationId xmlns:a16="http://schemas.microsoft.com/office/drawing/2014/main" id="{23C939EB-7431-6534-69FA-099F5C5410FC}"/>
              </a:ext>
            </a:extLst>
          </p:cNvPr>
          <p:cNvSpPr/>
          <p:nvPr userDrawn="1"/>
        </p:nvSpPr>
        <p:spPr>
          <a:xfrm>
            <a:off x="345909" y="3135968"/>
            <a:ext cx="4195412" cy="2245211"/>
          </a:xfrm>
          <a:prstGeom prst="roundRect">
            <a:avLst>
              <a:gd name="adj" fmla="val 58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Retângulo Arredondado 140">
            <a:extLst>
              <a:ext uri="{FF2B5EF4-FFF2-40B4-BE49-F238E27FC236}">
                <a16:creationId xmlns:a16="http://schemas.microsoft.com/office/drawing/2014/main" id="{FB0CF569-D979-9360-12F6-1281FFB90B40}"/>
              </a:ext>
            </a:extLst>
          </p:cNvPr>
          <p:cNvSpPr/>
          <p:nvPr userDrawn="1"/>
        </p:nvSpPr>
        <p:spPr>
          <a:xfrm>
            <a:off x="356137" y="815622"/>
            <a:ext cx="4195412" cy="2245211"/>
          </a:xfrm>
          <a:prstGeom prst="roundRect">
            <a:avLst>
              <a:gd name="adj" fmla="val 58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2" name="CaixaDeTexto 141">
            <a:extLst>
              <a:ext uri="{FF2B5EF4-FFF2-40B4-BE49-F238E27FC236}">
                <a16:creationId xmlns:a16="http://schemas.microsoft.com/office/drawing/2014/main" id="{FD962E26-90DD-9F21-D0B8-0EB6134383F4}"/>
              </a:ext>
            </a:extLst>
          </p:cNvPr>
          <p:cNvSpPr txBox="1"/>
          <p:nvPr userDrawn="1"/>
        </p:nvSpPr>
        <p:spPr>
          <a:xfrm>
            <a:off x="498110" y="890757"/>
            <a:ext cx="38910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ANAMNESE</a:t>
            </a:r>
          </a:p>
          <a:p>
            <a:pPr algn="ctr">
              <a:buNone/>
            </a:pP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Descreva de forma objetiva a história clínica do paciente</a:t>
            </a:r>
          </a:p>
          <a:p>
            <a:pPr>
              <a:buNone/>
            </a:pP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Dados relevantes (idade, sexo, comorbidades)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Sintomas principais e tempo de evolução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Exames prévios e resultados iniciais</a:t>
            </a:r>
          </a:p>
          <a:p>
            <a:pPr>
              <a:buNone/>
            </a:pPr>
            <a:endParaRPr lang="pt-BR" sz="12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pt-BR" sz="1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Evite longos textos narrativos; priorize clareza e sequência cronológica.</a:t>
            </a: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" name="CaixaDeTexto 142">
            <a:extLst>
              <a:ext uri="{FF2B5EF4-FFF2-40B4-BE49-F238E27FC236}">
                <a16:creationId xmlns:a16="http://schemas.microsoft.com/office/drawing/2014/main" id="{94E9F484-854F-CC80-C6E0-FCC745EAA1BF}"/>
              </a:ext>
            </a:extLst>
          </p:cNvPr>
          <p:cNvSpPr txBox="1"/>
          <p:nvPr userDrawn="1"/>
        </p:nvSpPr>
        <p:spPr>
          <a:xfrm>
            <a:off x="4899255" y="890757"/>
            <a:ext cx="37827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PRIMEIRA ABORDAGEM DO CASO</a:t>
            </a:r>
          </a:p>
          <a:p>
            <a:pPr>
              <a:buNone/>
            </a:pP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Explique como foi o primeiro contato clínico: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Circunstância da internação ou encaminhamento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Hipóteses diagnósticas iniciais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Exames complementares solicitados</a:t>
            </a:r>
          </a:p>
          <a:p>
            <a:pPr>
              <a:buNone/>
            </a:pP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Pode ser estruturado por </a:t>
            </a:r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datas ou etapas clínicas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4" name="CaixaDeTexto 143">
            <a:extLst>
              <a:ext uri="{FF2B5EF4-FFF2-40B4-BE49-F238E27FC236}">
                <a16:creationId xmlns:a16="http://schemas.microsoft.com/office/drawing/2014/main" id="{0CECE65F-5460-C21D-8D4B-D2D7DE838F7C}"/>
              </a:ext>
            </a:extLst>
          </p:cNvPr>
          <p:cNvSpPr txBox="1"/>
          <p:nvPr userDrawn="1"/>
        </p:nvSpPr>
        <p:spPr>
          <a:xfrm>
            <a:off x="4720594" y="3381410"/>
            <a:ext cx="40257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OPÇÕES TERAPÊUTICAS CONSIDERADAS</a:t>
            </a:r>
          </a:p>
          <a:p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 as alternativas possíveis para o manejo do caso</a:t>
            </a:r>
          </a:p>
          <a:p>
            <a:endParaRPr lang="pt-BR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Cirurgias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(tipos e técnicas)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Tratamentos clínicos ou híbridos</a:t>
            </a: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Vantagens e limitações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cada opção</a:t>
            </a:r>
          </a:p>
          <a:p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Utilize tabelas comparativas, se possível.</a:t>
            </a:r>
          </a:p>
        </p:txBody>
      </p:sp>
      <p:sp>
        <p:nvSpPr>
          <p:cNvPr id="145" name="CaixaDeTexto 144">
            <a:extLst>
              <a:ext uri="{FF2B5EF4-FFF2-40B4-BE49-F238E27FC236}">
                <a16:creationId xmlns:a16="http://schemas.microsoft.com/office/drawing/2014/main" id="{341B18C2-304F-9D9A-0603-A6144EC6C314}"/>
              </a:ext>
            </a:extLst>
          </p:cNvPr>
          <p:cNvSpPr txBox="1"/>
          <p:nvPr userDrawn="1"/>
        </p:nvSpPr>
        <p:spPr>
          <a:xfrm>
            <a:off x="525182" y="3345986"/>
            <a:ext cx="39487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PROBLEMA PRINCIPAL A SER RESOLVIDO</a:t>
            </a:r>
          </a:p>
          <a:p>
            <a:pPr>
              <a:buNone/>
            </a:pP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Identifique o ponto crítico que motivou a conduta intervencionista: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Lesão anatômica, disfunção valvar, ou complicação específica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Desafios clínicos, anatômicos ou técnicos.</a:t>
            </a:r>
          </a:p>
        </p:txBody>
      </p:sp>
    </p:spTree>
    <p:extLst>
      <p:ext uri="{BB962C8B-B14F-4D97-AF65-F5344CB8AC3E}">
        <p14:creationId xmlns:p14="http://schemas.microsoft.com/office/powerpoint/2010/main" val="423427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ágrima 1">
            <a:extLst>
              <a:ext uri="{FF2B5EF4-FFF2-40B4-BE49-F238E27FC236}">
                <a16:creationId xmlns:a16="http://schemas.microsoft.com/office/drawing/2014/main" id="{1419CE2B-0BA3-6518-64B5-41C61747B535}"/>
              </a:ext>
            </a:extLst>
          </p:cNvPr>
          <p:cNvSpPr/>
          <p:nvPr userDrawn="1"/>
        </p:nvSpPr>
        <p:spPr>
          <a:xfrm rot="16200000">
            <a:off x="-9583" y="-16791"/>
            <a:ext cx="783396" cy="783396"/>
          </a:xfrm>
          <a:prstGeom prst="teardrop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áfico 1">
            <a:extLst>
              <a:ext uri="{FF2B5EF4-FFF2-40B4-BE49-F238E27FC236}">
                <a16:creationId xmlns:a16="http://schemas.microsoft.com/office/drawing/2014/main" id="{CEFFD8F4-1773-471C-57F8-A947C14E2D75}"/>
              </a:ext>
            </a:extLst>
          </p:cNvPr>
          <p:cNvGrpSpPr/>
          <p:nvPr userDrawn="1"/>
        </p:nvGrpSpPr>
        <p:grpSpPr>
          <a:xfrm>
            <a:off x="136781" y="161262"/>
            <a:ext cx="490665" cy="457548"/>
            <a:chOff x="1219123" y="1863912"/>
            <a:chExt cx="2026080" cy="1889331"/>
          </a:xfrm>
          <a:solidFill>
            <a:schemeClr val="bg1"/>
          </a:solidFill>
        </p:grpSpPr>
        <p:sp>
          <p:nvSpPr>
            <p:cNvPr id="4" name="Forma Livre 3">
              <a:extLst>
                <a:ext uri="{FF2B5EF4-FFF2-40B4-BE49-F238E27FC236}">
                  <a16:creationId xmlns:a16="http://schemas.microsoft.com/office/drawing/2014/main" id="{74CD0097-0415-8AF1-7CC1-B5586E6938CD}"/>
                </a:ext>
              </a:extLst>
            </p:cNvPr>
            <p:cNvSpPr/>
            <p:nvPr/>
          </p:nvSpPr>
          <p:spPr>
            <a:xfrm>
              <a:off x="1394174" y="1863912"/>
              <a:ext cx="544507" cy="163890"/>
            </a:xfrm>
            <a:custGeom>
              <a:avLst/>
              <a:gdLst>
                <a:gd name="connsiteX0" fmla="*/ 0 w 544507"/>
                <a:gd name="connsiteY0" fmla="*/ 94460 h 163890"/>
                <a:gd name="connsiteX1" fmla="*/ 239554 w 544507"/>
                <a:gd name="connsiteY1" fmla="*/ 1065 h 163890"/>
                <a:gd name="connsiteX2" fmla="*/ 544449 w 544507"/>
                <a:gd name="connsiteY2" fmla="*/ 78482 h 163890"/>
                <a:gd name="connsiteX3" fmla="*/ 340328 w 544507"/>
                <a:gd name="connsiteY3" fmla="*/ 78482 h 163890"/>
                <a:gd name="connsiteX4" fmla="*/ 155257 w 544507"/>
                <a:gd name="connsiteY4" fmla="*/ 163889 h 163890"/>
                <a:gd name="connsiteX5" fmla="*/ 95 w 544507"/>
                <a:gd name="connsiteY5" fmla="*/ 94460 h 16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507" h="163890">
                  <a:moveTo>
                    <a:pt x="0" y="94460"/>
                  </a:moveTo>
                  <a:cubicBezTo>
                    <a:pt x="0" y="70398"/>
                    <a:pt x="131635" y="7913"/>
                    <a:pt x="239554" y="1065"/>
                  </a:cubicBezTo>
                  <a:cubicBezTo>
                    <a:pt x="407860" y="-9778"/>
                    <a:pt x="547783" y="65453"/>
                    <a:pt x="544449" y="78482"/>
                  </a:cubicBezTo>
                  <a:cubicBezTo>
                    <a:pt x="541782" y="88849"/>
                    <a:pt x="452247" y="45004"/>
                    <a:pt x="340328" y="78482"/>
                  </a:cubicBezTo>
                  <a:cubicBezTo>
                    <a:pt x="248031" y="106064"/>
                    <a:pt x="247745" y="164269"/>
                    <a:pt x="155257" y="163889"/>
                  </a:cubicBezTo>
                  <a:cubicBezTo>
                    <a:pt x="81058" y="163604"/>
                    <a:pt x="95" y="115860"/>
                    <a:pt x="95" y="94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" name="Forma Livre 4">
              <a:extLst>
                <a:ext uri="{FF2B5EF4-FFF2-40B4-BE49-F238E27FC236}">
                  <a16:creationId xmlns:a16="http://schemas.microsoft.com/office/drawing/2014/main" id="{01ACA979-5086-A9A3-5962-B4E4F23F56CC}"/>
                </a:ext>
              </a:extLst>
            </p:cNvPr>
            <p:cNvSpPr/>
            <p:nvPr/>
          </p:nvSpPr>
          <p:spPr>
            <a:xfrm>
              <a:off x="1845906" y="1998413"/>
              <a:ext cx="739119" cy="543359"/>
            </a:xfrm>
            <a:custGeom>
              <a:avLst/>
              <a:gdLst>
                <a:gd name="connsiteX0" fmla="*/ 160726 w 739119"/>
                <a:gd name="connsiteY0" fmla="*/ 0 h 543359"/>
                <a:gd name="connsiteX1" fmla="*/ 517342 w 739119"/>
                <a:gd name="connsiteY1" fmla="*/ 419139 h 543359"/>
                <a:gd name="connsiteX2" fmla="*/ 620783 w 739119"/>
                <a:gd name="connsiteY2" fmla="*/ 419139 h 543359"/>
                <a:gd name="connsiteX3" fmla="*/ 648025 w 739119"/>
                <a:gd name="connsiteY3" fmla="*/ 355037 h 543359"/>
                <a:gd name="connsiteX4" fmla="*/ 596304 w 739119"/>
                <a:gd name="connsiteY4" fmla="*/ 404398 h 543359"/>
                <a:gd name="connsiteX5" fmla="*/ 536392 w 739119"/>
                <a:gd name="connsiteY5" fmla="*/ 322320 h 543359"/>
                <a:gd name="connsiteX6" fmla="*/ 665646 w 739119"/>
                <a:gd name="connsiteY6" fmla="*/ 264685 h 543359"/>
                <a:gd name="connsiteX7" fmla="*/ 737750 w 739119"/>
                <a:gd name="connsiteY7" fmla="*/ 403066 h 543359"/>
                <a:gd name="connsiteX8" fmla="*/ 611735 w 739119"/>
                <a:gd name="connsiteY8" fmla="*/ 539546 h 543359"/>
                <a:gd name="connsiteX9" fmla="*/ 299505 w 739119"/>
                <a:gd name="connsiteY9" fmla="*/ 317660 h 543359"/>
                <a:gd name="connsiteX10" fmla="*/ 111672 w 739119"/>
                <a:gd name="connsiteY10" fmla="*/ 189550 h 543359"/>
                <a:gd name="connsiteX11" fmla="*/ 5468 w 739119"/>
                <a:gd name="connsiteY11" fmla="*/ 208191 h 543359"/>
                <a:gd name="connsiteX12" fmla="*/ 160630 w 739119"/>
                <a:gd name="connsiteY12" fmla="*/ 0 h 54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9119" h="543359">
                  <a:moveTo>
                    <a:pt x="160726" y="0"/>
                  </a:moveTo>
                  <a:cubicBezTo>
                    <a:pt x="305410" y="190"/>
                    <a:pt x="419329" y="368447"/>
                    <a:pt x="517342" y="419139"/>
                  </a:cubicBezTo>
                  <a:cubicBezTo>
                    <a:pt x="534773" y="428175"/>
                    <a:pt x="586874" y="443392"/>
                    <a:pt x="620783" y="419139"/>
                  </a:cubicBezTo>
                  <a:cubicBezTo>
                    <a:pt x="647930" y="399738"/>
                    <a:pt x="648025" y="355037"/>
                    <a:pt x="648025" y="355037"/>
                  </a:cubicBezTo>
                  <a:cubicBezTo>
                    <a:pt x="648025" y="355037"/>
                    <a:pt x="626784" y="407727"/>
                    <a:pt x="596304" y="404398"/>
                  </a:cubicBezTo>
                  <a:cubicBezTo>
                    <a:pt x="535058" y="397740"/>
                    <a:pt x="527629" y="349711"/>
                    <a:pt x="536392" y="322320"/>
                  </a:cubicBezTo>
                  <a:cubicBezTo>
                    <a:pt x="556775" y="258883"/>
                    <a:pt x="617449" y="251655"/>
                    <a:pt x="665646" y="264685"/>
                  </a:cubicBezTo>
                  <a:cubicBezTo>
                    <a:pt x="721177" y="279712"/>
                    <a:pt x="745370" y="352564"/>
                    <a:pt x="737750" y="403066"/>
                  </a:cubicBezTo>
                  <a:cubicBezTo>
                    <a:pt x="726797" y="475919"/>
                    <a:pt x="685268" y="526421"/>
                    <a:pt x="611735" y="539546"/>
                  </a:cubicBezTo>
                  <a:cubicBezTo>
                    <a:pt x="485528" y="562086"/>
                    <a:pt x="424282" y="484288"/>
                    <a:pt x="299505" y="317660"/>
                  </a:cubicBezTo>
                  <a:cubicBezTo>
                    <a:pt x="231687" y="227022"/>
                    <a:pt x="174251" y="195161"/>
                    <a:pt x="111672" y="189550"/>
                  </a:cubicBezTo>
                  <a:cubicBezTo>
                    <a:pt x="44330" y="183463"/>
                    <a:pt x="19660" y="221886"/>
                    <a:pt x="5468" y="208191"/>
                  </a:cubicBezTo>
                  <a:cubicBezTo>
                    <a:pt x="-18725" y="184889"/>
                    <a:pt x="38139" y="-190"/>
                    <a:pt x="1606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" name="Forma Livre 5">
              <a:extLst>
                <a:ext uri="{FF2B5EF4-FFF2-40B4-BE49-F238E27FC236}">
                  <a16:creationId xmlns:a16="http://schemas.microsoft.com/office/drawing/2014/main" id="{D50A888B-E0F1-6445-96B4-8A044F3BD3D4}"/>
                </a:ext>
              </a:extLst>
            </p:cNvPr>
            <p:cNvSpPr/>
            <p:nvPr/>
          </p:nvSpPr>
          <p:spPr>
            <a:xfrm>
              <a:off x="2331349" y="2095872"/>
              <a:ext cx="289704" cy="204222"/>
            </a:xfrm>
            <a:custGeom>
              <a:avLst/>
              <a:gdLst>
                <a:gd name="connsiteX0" fmla="*/ 1990 w 289704"/>
                <a:gd name="connsiteY0" fmla="*/ 204222 h 204222"/>
                <a:gd name="connsiteX1" fmla="*/ 144865 w 289704"/>
                <a:gd name="connsiteY1" fmla="*/ 92281 h 204222"/>
                <a:gd name="connsiteX2" fmla="*/ 287740 w 289704"/>
                <a:gd name="connsiteY2" fmla="*/ 124047 h 204222"/>
                <a:gd name="connsiteX3" fmla="*/ 193156 w 289704"/>
                <a:gd name="connsiteY3" fmla="*/ 1929 h 204222"/>
                <a:gd name="connsiteX4" fmla="*/ 63140 w 289704"/>
                <a:gd name="connsiteY4" fmla="*/ 49958 h 204222"/>
                <a:gd name="connsiteX5" fmla="*/ 1894 w 289704"/>
                <a:gd name="connsiteY5" fmla="*/ 204127 h 2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704" h="204222">
                  <a:moveTo>
                    <a:pt x="1990" y="204222"/>
                  </a:moveTo>
                  <a:cubicBezTo>
                    <a:pt x="10181" y="204222"/>
                    <a:pt x="74094" y="108734"/>
                    <a:pt x="144865" y="92281"/>
                  </a:cubicBezTo>
                  <a:cubicBezTo>
                    <a:pt x="221160" y="74496"/>
                    <a:pt x="279643" y="126044"/>
                    <a:pt x="287740" y="124047"/>
                  </a:cubicBezTo>
                  <a:cubicBezTo>
                    <a:pt x="295836" y="122049"/>
                    <a:pt x="281644" y="15909"/>
                    <a:pt x="193156" y="1929"/>
                  </a:cubicBezTo>
                  <a:cubicBezTo>
                    <a:pt x="157342" y="-3778"/>
                    <a:pt x="108098" y="692"/>
                    <a:pt x="63140" y="49958"/>
                  </a:cubicBezTo>
                  <a:cubicBezTo>
                    <a:pt x="11705" y="106357"/>
                    <a:pt x="-6297" y="204127"/>
                    <a:pt x="1894" y="2041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" name="Forma Livre 6">
              <a:extLst>
                <a:ext uri="{FF2B5EF4-FFF2-40B4-BE49-F238E27FC236}">
                  <a16:creationId xmlns:a16="http://schemas.microsoft.com/office/drawing/2014/main" id="{5DEC0752-E923-77F5-1C59-B3AC72637371}"/>
                </a:ext>
              </a:extLst>
            </p:cNvPr>
            <p:cNvSpPr/>
            <p:nvPr/>
          </p:nvSpPr>
          <p:spPr>
            <a:xfrm>
              <a:off x="1698402" y="1978703"/>
              <a:ext cx="234263" cy="138431"/>
            </a:xfrm>
            <a:custGeom>
              <a:avLst/>
              <a:gdLst>
                <a:gd name="connsiteX0" fmla="*/ 234124 w 234263"/>
                <a:gd name="connsiteY0" fmla="*/ 9058 h 138431"/>
                <a:gd name="connsiteX1" fmla="*/ 91916 w 234263"/>
                <a:gd name="connsiteY1" fmla="*/ 9058 h 138431"/>
                <a:gd name="connsiteX2" fmla="*/ 0 w 234263"/>
                <a:gd name="connsiteY2" fmla="*/ 63079 h 138431"/>
                <a:gd name="connsiteX3" fmla="*/ 129254 w 234263"/>
                <a:gd name="connsiteY3" fmla="*/ 137834 h 138431"/>
                <a:gd name="connsiteX4" fmla="*/ 168688 w 234263"/>
                <a:gd name="connsiteY4" fmla="*/ 72019 h 138431"/>
                <a:gd name="connsiteX5" fmla="*/ 234029 w 234263"/>
                <a:gd name="connsiteY5" fmla="*/ 9058 h 13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263" h="138431">
                  <a:moveTo>
                    <a:pt x="234124" y="9058"/>
                  </a:moveTo>
                  <a:cubicBezTo>
                    <a:pt x="232220" y="213"/>
                    <a:pt x="155353" y="-5874"/>
                    <a:pt x="91916" y="9058"/>
                  </a:cubicBezTo>
                  <a:cubicBezTo>
                    <a:pt x="40195" y="21232"/>
                    <a:pt x="0" y="47767"/>
                    <a:pt x="0" y="63079"/>
                  </a:cubicBezTo>
                  <a:cubicBezTo>
                    <a:pt x="0" y="83147"/>
                    <a:pt x="104775" y="145157"/>
                    <a:pt x="129254" y="137834"/>
                  </a:cubicBezTo>
                  <a:cubicBezTo>
                    <a:pt x="139541" y="134790"/>
                    <a:pt x="153448" y="91041"/>
                    <a:pt x="168688" y="72019"/>
                  </a:cubicBezTo>
                  <a:cubicBezTo>
                    <a:pt x="202692" y="29696"/>
                    <a:pt x="237458" y="25036"/>
                    <a:pt x="234029" y="90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 7">
              <a:extLst>
                <a:ext uri="{FF2B5EF4-FFF2-40B4-BE49-F238E27FC236}">
                  <a16:creationId xmlns:a16="http://schemas.microsoft.com/office/drawing/2014/main" id="{C266B7E2-7714-823F-880F-88BA0B1354A7}"/>
                </a:ext>
              </a:extLst>
            </p:cNvPr>
            <p:cNvSpPr/>
            <p:nvPr/>
          </p:nvSpPr>
          <p:spPr>
            <a:xfrm>
              <a:off x="1594926" y="2060518"/>
              <a:ext cx="232432" cy="265064"/>
            </a:xfrm>
            <a:custGeom>
              <a:avLst/>
              <a:gdLst>
                <a:gd name="connsiteX0" fmla="*/ 71472 w 232432"/>
                <a:gd name="connsiteY0" fmla="*/ 0 h 265064"/>
                <a:gd name="connsiteX1" fmla="*/ 144243 w 232432"/>
                <a:gd name="connsiteY1" fmla="*/ 56684 h 265064"/>
                <a:gd name="connsiteX2" fmla="*/ 231397 w 232432"/>
                <a:gd name="connsiteY2" fmla="*/ 89496 h 265064"/>
                <a:gd name="connsiteX3" fmla="*/ 81664 w 232432"/>
                <a:gd name="connsiteY3" fmla="*/ 265065 h 265064"/>
                <a:gd name="connsiteX4" fmla="*/ 13656 w 232432"/>
                <a:gd name="connsiteY4" fmla="*/ 221696 h 265064"/>
                <a:gd name="connsiteX5" fmla="*/ 71568 w 232432"/>
                <a:gd name="connsiteY5" fmla="*/ 95 h 26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432" h="265064">
                  <a:moveTo>
                    <a:pt x="71472" y="0"/>
                  </a:moveTo>
                  <a:cubicBezTo>
                    <a:pt x="82998" y="0"/>
                    <a:pt x="97952" y="32051"/>
                    <a:pt x="144243" y="56684"/>
                  </a:cubicBezTo>
                  <a:cubicBezTo>
                    <a:pt x="182248" y="76942"/>
                    <a:pt x="227301" y="83409"/>
                    <a:pt x="231397" y="89496"/>
                  </a:cubicBezTo>
                  <a:cubicBezTo>
                    <a:pt x="235493" y="95583"/>
                    <a:pt x="234826" y="265065"/>
                    <a:pt x="81664" y="265065"/>
                  </a:cubicBezTo>
                  <a:cubicBezTo>
                    <a:pt x="46898" y="265065"/>
                    <a:pt x="23276" y="240052"/>
                    <a:pt x="13656" y="221696"/>
                  </a:cubicBezTo>
                  <a:cubicBezTo>
                    <a:pt x="-35303" y="128586"/>
                    <a:pt x="62424" y="95"/>
                    <a:pt x="71568" y="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 8">
              <a:extLst>
                <a:ext uri="{FF2B5EF4-FFF2-40B4-BE49-F238E27FC236}">
                  <a16:creationId xmlns:a16="http://schemas.microsoft.com/office/drawing/2014/main" id="{762D1501-6EF2-0B05-5D1A-1BB537AB6AF2}"/>
                </a:ext>
              </a:extLst>
            </p:cNvPr>
            <p:cNvSpPr/>
            <p:nvPr/>
          </p:nvSpPr>
          <p:spPr>
            <a:xfrm>
              <a:off x="1250827" y="1995084"/>
              <a:ext cx="315648" cy="298352"/>
            </a:xfrm>
            <a:custGeom>
              <a:avLst/>
              <a:gdLst>
                <a:gd name="connsiteX0" fmla="*/ 236596 w 315648"/>
                <a:gd name="connsiteY0" fmla="*/ 134863 h 298352"/>
                <a:gd name="connsiteX1" fmla="*/ 228405 w 315648"/>
                <a:gd name="connsiteY1" fmla="*/ 175569 h 298352"/>
                <a:gd name="connsiteX2" fmla="*/ 166492 w 315648"/>
                <a:gd name="connsiteY2" fmla="*/ 115461 h 298352"/>
                <a:gd name="connsiteX3" fmla="*/ 238406 w 315648"/>
                <a:gd name="connsiteY3" fmla="*/ 76752 h 298352"/>
                <a:gd name="connsiteX4" fmla="*/ 315558 w 315648"/>
                <a:gd name="connsiteY4" fmla="*/ 164822 h 298352"/>
                <a:gd name="connsiteX5" fmla="*/ 182875 w 315648"/>
                <a:gd name="connsiteY5" fmla="*/ 298353 h 298352"/>
                <a:gd name="connsiteX6" fmla="*/ 7329 w 315648"/>
                <a:gd name="connsiteY6" fmla="*/ 193544 h 298352"/>
                <a:gd name="connsiteX7" fmla="*/ 20283 w 315648"/>
                <a:gd name="connsiteY7" fmla="*/ 82078 h 298352"/>
                <a:gd name="connsiteX8" fmla="*/ 101913 w 315648"/>
                <a:gd name="connsiteY8" fmla="*/ 0 h 298352"/>
                <a:gd name="connsiteX9" fmla="*/ 214212 w 315648"/>
                <a:gd name="connsiteY9" fmla="*/ 52880 h 298352"/>
                <a:gd name="connsiteX10" fmla="*/ 143442 w 315648"/>
                <a:gd name="connsiteY10" fmla="*/ 140854 h 298352"/>
                <a:gd name="connsiteX11" fmla="*/ 197925 w 315648"/>
                <a:gd name="connsiteY11" fmla="*/ 197919 h 298352"/>
                <a:gd name="connsiteX12" fmla="*/ 242121 w 315648"/>
                <a:gd name="connsiteY12" fmla="*/ 166914 h 298352"/>
                <a:gd name="connsiteX13" fmla="*/ 236691 w 315648"/>
                <a:gd name="connsiteY13" fmla="*/ 131534 h 29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648" h="298352">
                  <a:moveTo>
                    <a:pt x="236596" y="134863"/>
                  </a:moveTo>
                  <a:cubicBezTo>
                    <a:pt x="236596" y="134863"/>
                    <a:pt x="241930" y="165773"/>
                    <a:pt x="228405" y="175569"/>
                  </a:cubicBezTo>
                  <a:cubicBezTo>
                    <a:pt x="197734" y="197919"/>
                    <a:pt x="142680" y="164251"/>
                    <a:pt x="166492" y="115461"/>
                  </a:cubicBezTo>
                  <a:cubicBezTo>
                    <a:pt x="190305" y="66670"/>
                    <a:pt x="220404" y="76752"/>
                    <a:pt x="238406" y="76752"/>
                  </a:cubicBezTo>
                  <a:cubicBezTo>
                    <a:pt x="256408" y="76752"/>
                    <a:pt x="318321" y="98151"/>
                    <a:pt x="315558" y="164822"/>
                  </a:cubicBezTo>
                  <a:cubicBezTo>
                    <a:pt x="312796" y="231492"/>
                    <a:pt x="265838" y="298353"/>
                    <a:pt x="182875" y="298353"/>
                  </a:cubicBezTo>
                  <a:cubicBezTo>
                    <a:pt x="99912" y="298353"/>
                    <a:pt x="30475" y="255649"/>
                    <a:pt x="7329" y="193544"/>
                  </a:cubicBezTo>
                  <a:cubicBezTo>
                    <a:pt x="-1815" y="168911"/>
                    <a:pt x="-6958" y="129441"/>
                    <a:pt x="20283" y="82078"/>
                  </a:cubicBezTo>
                  <a:cubicBezTo>
                    <a:pt x="49811" y="30720"/>
                    <a:pt x="101913" y="0"/>
                    <a:pt x="101913" y="0"/>
                  </a:cubicBezTo>
                  <a:lnTo>
                    <a:pt x="214212" y="52880"/>
                  </a:lnTo>
                  <a:cubicBezTo>
                    <a:pt x="214212" y="52880"/>
                    <a:pt x="135917" y="92159"/>
                    <a:pt x="143442" y="140854"/>
                  </a:cubicBezTo>
                  <a:cubicBezTo>
                    <a:pt x="149728" y="181846"/>
                    <a:pt x="168588" y="197919"/>
                    <a:pt x="197925" y="197919"/>
                  </a:cubicBezTo>
                  <a:cubicBezTo>
                    <a:pt x="225166" y="197919"/>
                    <a:pt x="239454" y="184223"/>
                    <a:pt x="242121" y="166914"/>
                  </a:cubicBezTo>
                  <a:cubicBezTo>
                    <a:pt x="244788" y="149604"/>
                    <a:pt x="236691" y="131534"/>
                    <a:pt x="236691" y="13153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9E6AE5BC-1E63-64FE-8392-78B45D9F7088}"/>
                </a:ext>
              </a:extLst>
            </p:cNvPr>
            <p:cNvSpPr/>
            <p:nvPr/>
          </p:nvSpPr>
          <p:spPr>
            <a:xfrm>
              <a:off x="1219123" y="2218016"/>
              <a:ext cx="171050" cy="328363"/>
            </a:xfrm>
            <a:custGeom>
              <a:avLst/>
              <a:gdLst>
                <a:gd name="connsiteX0" fmla="*/ 12459 w 171050"/>
                <a:gd name="connsiteY0" fmla="*/ 0 h 328363"/>
                <a:gd name="connsiteX1" fmla="*/ 79134 w 171050"/>
                <a:gd name="connsiteY1" fmla="*/ 75420 h 328363"/>
                <a:gd name="connsiteX2" fmla="*/ 171050 w 171050"/>
                <a:gd name="connsiteY2" fmla="*/ 116792 h 328363"/>
                <a:gd name="connsiteX3" fmla="*/ 85992 w 171050"/>
                <a:gd name="connsiteY3" fmla="*/ 202199 h 328363"/>
                <a:gd name="connsiteX4" fmla="*/ 41796 w 171050"/>
                <a:gd name="connsiteY4" fmla="*/ 328311 h 328363"/>
                <a:gd name="connsiteX5" fmla="*/ 2172 w 171050"/>
                <a:gd name="connsiteY5" fmla="*/ 161873 h 328363"/>
                <a:gd name="connsiteX6" fmla="*/ 12364 w 171050"/>
                <a:gd name="connsiteY6" fmla="*/ 0 h 32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050" h="328363">
                  <a:moveTo>
                    <a:pt x="12459" y="0"/>
                  </a:moveTo>
                  <a:cubicBezTo>
                    <a:pt x="20651" y="0"/>
                    <a:pt x="41701" y="50692"/>
                    <a:pt x="79134" y="75420"/>
                  </a:cubicBezTo>
                  <a:cubicBezTo>
                    <a:pt x="116567" y="100148"/>
                    <a:pt x="171050" y="109469"/>
                    <a:pt x="171050" y="116792"/>
                  </a:cubicBezTo>
                  <a:cubicBezTo>
                    <a:pt x="171050" y="124115"/>
                    <a:pt x="115996" y="149604"/>
                    <a:pt x="85992" y="202199"/>
                  </a:cubicBezTo>
                  <a:cubicBezTo>
                    <a:pt x="40367" y="282279"/>
                    <a:pt x="51797" y="325648"/>
                    <a:pt x="41796" y="328311"/>
                  </a:cubicBezTo>
                  <a:cubicBezTo>
                    <a:pt x="31795" y="330975"/>
                    <a:pt x="8363" y="230921"/>
                    <a:pt x="2172" y="161873"/>
                  </a:cubicBezTo>
                  <a:cubicBezTo>
                    <a:pt x="-4019" y="92825"/>
                    <a:pt x="4172" y="0"/>
                    <a:pt x="1236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61E7A6BF-6FE3-D4F1-84C7-5FF296B5A0AE}"/>
                </a:ext>
              </a:extLst>
            </p:cNvPr>
            <p:cNvSpPr/>
            <p:nvPr/>
          </p:nvSpPr>
          <p:spPr>
            <a:xfrm>
              <a:off x="1283697" y="2402739"/>
              <a:ext cx="183478" cy="494140"/>
            </a:xfrm>
            <a:custGeom>
              <a:avLst/>
              <a:gdLst>
                <a:gd name="connsiteX0" fmla="*/ 81902 w 183478"/>
                <a:gd name="connsiteY0" fmla="*/ 167 h 494140"/>
                <a:gd name="connsiteX1" fmla="*/ 120002 w 183478"/>
                <a:gd name="connsiteY1" fmla="*/ 80248 h 494140"/>
                <a:gd name="connsiteX2" fmla="*/ 183248 w 183478"/>
                <a:gd name="connsiteY2" fmla="*/ 128943 h 494140"/>
                <a:gd name="connsiteX3" fmla="*/ 130860 w 183478"/>
                <a:gd name="connsiteY3" fmla="*/ 289104 h 494140"/>
                <a:gd name="connsiteX4" fmla="*/ 183248 w 183478"/>
                <a:gd name="connsiteY4" fmla="*/ 493966 h 494140"/>
                <a:gd name="connsiteX5" fmla="*/ 4273 w 183478"/>
                <a:gd name="connsiteY5" fmla="*/ 215681 h 494140"/>
                <a:gd name="connsiteX6" fmla="*/ 81807 w 183478"/>
                <a:gd name="connsiteY6" fmla="*/ 72 h 49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478" h="494140">
                  <a:moveTo>
                    <a:pt x="81902" y="167"/>
                  </a:moveTo>
                  <a:cubicBezTo>
                    <a:pt x="91808" y="4161"/>
                    <a:pt x="88665" y="39542"/>
                    <a:pt x="120002" y="80248"/>
                  </a:cubicBezTo>
                  <a:cubicBezTo>
                    <a:pt x="138290" y="104024"/>
                    <a:pt x="183248" y="128943"/>
                    <a:pt x="183248" y="128943"/>
                  </a:cubicBezTo>
                  <a:cubicBezTo>
                    <a:pt x="183248" y="128943"/>
                    <a:pt x="126098" y="186388"/>
                    <a:pt x="130860" y="289104"/>
                  </a:cubicBezTo>
                  <a:cubicBezTo>
                    <a:pt x="135623" y="391915"/>
                    <a:pt x="187344" y="488640"/>
                    <a:pt x="183248" y="493966"/>
                  </a:cubicBezTo>
                  <a:cubicBezTo>
                    <a:pt x="179152" y="499292"/>
                    <a:pt x="34182" y="382500"/>
                    <a:pt x="4273" y="215681"/>
                  </a:cubicBezTo>
                  <a:cubicBezTo>
                    <a:pt x="-21159" y="74066"/>
                    <a:pt x="74949" y="-2686"/>
                    <a:pt x="81807" y="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54EEE99C-4173-9B1E-44CE-35BF8E5FA524}"/>
                </a:ext>
              </a:extLst>
            </p:cNvPr>
            <p:cNvSpPr/>
            <p:nvPr/>
          </p:nvSpPr>
          <p:spPr>
            <a:xfrm>
              <a:off x="1392477" y="2351263"/>
              <a:ext cx="244094" cy="158036"/>
            </a:xfrm>
            <a:custGeom>
              <a:avLst/>
              <a:gdLst>
                <a:gd name="connsiteX0" fmla="*/ 1030 w 244094"/>
                <a:gd name="connsiteY0" fmla="*/ 26249 h 158036"/>
                <a:gd name="connsiteX1" fmla="*/ 153430 w 244094"/>
                <a:gd name="connsiteY1" fmla="*/ 14931 h 158036"/>
                <a:gd name="connsiteX2" fmla="*/ 243251 w 244094"/>
                <a:gd name="connsiteY2" fmla="*/ 157117 h 158036"/>
                <a:gd name="connsiteX3" fmla="*/ 162288 w 244094"/>
                <a:gd name="connsiteY3" fmla="*/ 141804 h 158036"/>
                <a:gd name="connsiteX4" fmla="*/ 102376 w 244094"/>
                <a:gd name="connsiteY4" fmla="*/ 157117 h 158036"/>
                <a:gd name="connsiteX5" fmla="*/ 34367 w 244094"/>
                <a:gd name="connsiteY5" fmla="*/ 100433 h 158036"/>
                <a:gd name="connsiteX6" fmla="*/ 1030 w 244094"/>
                <a:gd name="connsiteY6" fmla="*/ 26344 h 15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094" h="158036">
                  <a:moveTo>
                    <a:pt x="1030" y="26249"/>
                  </a:moveTo>
                  <a:cubicBezTo>
                    <a:pt x="5126" y="16928"/>
                    <a:pt x="77897" y="-20449"/>
                    <a:pt x="153430" y="14931"/>
                  </a:cubicBezTo>
                  <a:cubicBezTo>
                    <a:pt x="228963" y="50311"/>
                    <a:pt x="248680" y="151125"/>
                    <a:pt x="243251" y="157117"/>
                  </a:cubicBezTo>
                  <a:cubicBezTo>
                    <a:pt x="237822" y="163109"/>
                    <a:pt x="194959" y="137715"/>
                    <a:pt x="162288" y="141804"/>
                  </a:cubicBezTo>
                  <a:cubicBezTo>
                    <a:pt x="129617" y="145894"/>
                    <a:pt x="102376" y="157117"/>
                    <a:pt x="102376" y="157117"/>
                  </a:cubicBezTo>
                  <a:cubicBezTo>
                    <a:pt x="102376" y="157117"/>
                    <a:pt x="64276" y="143802"/>
                    <a:pt x="34367" y="100433"/>
                  </a:cubicBezTo>
                  <a:cubicBezTo>
                    <a:pt x="4459" y="57064"/>
                    <a:pt x="-3066" y="35664"/>
                    <a:pt x="1030" y="26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 12">
              <a:extLst>
                <a:ext uri="{FF2B5EF4-FFF2-40B4-BE49-F238E27FC236}">
                  <a16:creationId xmlns:a16="http://schemas.microsoft.com/office/drawing/2014/main" id="{8BB51303-46AA-1D22-E104-9B9C22256087}"/>
                </a:ext>
              </a:extLst>
            </p:cNvPr>
            <p:cNvSpPr/>
            <p:nvPr/>
          </p:nvSpPr>
          <p:spPr>
            <a:xfrm>
              <a:off x="2525781" y="1865719"/>
              <a:ext cx="544507" cy="163890"/>
            </a:xfrm>
            <a:custGeom>
              <a:avLst/>
              <a:gdLst>
                <a:gd name="connsiteX0" fmla="*/ 544507 w 544507"/>
                <a:gd name="connsiteY0" fmla="*/ 94460 h 163890"/>
                <a:gd name="connsiteX1" fmla="*/ 304954 w 544507"/>
                <a:gd name="connsiteY1" fmla="*/ 1065 h 163890"/>
                <a:gd name="connsiteX2" fmla="*/ 58 w 544507"/>
                <a:gd name="connsiteY2" fmla="*/ 78482 h 163890"/>
                <a:gd name="connsiteX3" fmla="*/ 204179 w 544507"/>
                <a:gd name="connsiteY3" fmla="*/ 78482 h 163890"/>
                <a:gd name="connsiteX4" fmla="*/ 389250 w 544507"/>
                <a:gd name="connsiteY4" fmla="*/ 163889 h 163890"/>
                <a:gd name="connsiteX5" fmla="*/ 544412 w 544507"/>
                <a:gd name="connsiteY5" fmla="*/ 94460 h 16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507" h="163890">
                  <a:moveTo>
                    <a:pt x="544507" y="94460"/>
                  </a:moveTo>
                  <a:cubicBezTo>
                    <a:pt x="544507" y="70398"/>
                    <a:pt x="412872" y="7913"/>
                    <a:pt x="304954" y="1065"/>
                  </a:cubicBezTo>
                  <a:cubicBezTo>
                    <a:pt x="136647" y="-9778"/>
                    <a:pt x="-3275" y="65453"/>
                    <a:pt x="58" y="78482"/>
                  </a:cubicBezTo>
                  <a:cubicBezTo>
                    <a:pt x="2725" y="88849"/>
                    <a:pt x="92260" y="45004"/>
                    <a:pt x="204179" y="78482"/>
                  </a:cubicBezTo>
                  <a:cubicBezTo>
                    <a:pt x="296476" y="106064"/>
                    <a:pt x="296762" y="164269"/>
                    <a:pt x="389250" y="163889"/>
                  </a:cubicBezTo>
                  <a:cubicBezTo>
                    <a:pt x="463450" y="163604"/>
                    <a:pt x="544412" y="115860"/>
                    <a:pt x="544412" y="94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 13">
              <a:extLst>
                <a:ext uri="{FF2B5EF4-FFF2-40B4-BE49-F238E27FC236}">
                  <a16:creationId xmlns:a16="http://schemas.microsoft.com/office/drawing/2014/main" id="{13CE2220-E156-5556-9055-5119C06CB5E0}"/>
                </a:ext>
              </a:extLst>
            </p:cNvPr>
            <p:cNvSpPr/>
            <p:nvPr/>
          </p:nvSpPr>
          <p:spPr>
            <a:xfrm>
              <a:off x="2897986" y="1996891"/>
              <a:ext cx="315648" cy="298352"/>
            </a:xfrm>
            <a:custGeom>
              <a:avLst/>
              <a:gdLst>
                <a:gd name="connsiteX0" fmla="*/ 79052 w 315648"/>
                <a:gd name="connsiteY0" fmla="*/ 134863 h 298352"/>
                <a:gd name="connsiteX1" fmla="*/ 87243 w 315648"/>
                <a:gd name="connsiteY1" fmla="*/ 175569 h 298352"/>
                <a:gd name="connsiteX2" fmla="*/ 149156 w 315648"/>
                <a:gd name="connsiteY2" fmla="*/ 115461 h 298352"/>
                <a:gd name="connsiteX3" fmla="*/ 77242 w 315648"/>
                <a:gd name="connsiteY3" fmla="*/ 76752 h 298352"/>
                <a:gd name="connsiteX4" fmla="*/ 90 w 315648"/>
                <a:gd name="connsiteY4" fmla="*/ 164822 h 298352"/>
                <a:gd name="connsiteX5" fmla="*/ 132773 w 315648"/>
                <a:gd name="connsiteY5" fmla="*/ 298353 h 298352"/>
                <a:gd name="connsiteX6" fmla="*/ 308319 w 315648"/>
                <a:gd name="connsiteY6" fmla="*/ 193544 h 298352"/>
                <a:gd name="connsiteX7" fmla="*/ 295365 w 315648"/>
                <a:gd name="connsiteY7" fmla="*/ 82078 h 298352"/>
                <a:gd name="connsiteX8" fmla="*/ 213735 w 315648"/>
                <a:gd name="connsiteY8" fmla="*/ 0 h 298352"/>
                <a:gd name="connsiteX9" fmla="*/ 101436 w 315648"/>
                <a:gd name="connsiteY9" fmla="*/ 52880 h 298352"/>
                <a:gd name="connsiteX10" fmla="*/ 172206 w 315648"/>
                <a:gd name="connsiteY10" fmla="*/ 140854 h 298352"/>
                <a:gd name="connsiteX11" fmla="*/ 117723 w 315648"/>
                <a:gd name="connsiteY11" fmla="*/ 197919 h 298352"/>
                <a:gd name="connsiteX12" fmla="*/ 73527 w 315648"/>
                <a:gd name="connsiteY12" fmla="*/ 166914 h 298352"/>
                <a:gd name="connsiteX13" fmla="*/ 78957 w 315648"/>
                <a:gd name="connsiteY13" fmla="*/ 131534 h 29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648" h="298352">
                  <a:moveTo>
                    <a:pt x="79052" y="134863"/>
                  </a:moveTo>
                  <a:cubicBezTo>
                    <a:pt x="79052" y="134863"/>
                    <a:pt x="73718" y="165773"/>
                    <a:pt x="87243" y="175569"/>
                  </a:cubicBezTo>
                  <a:cubicBezTo>
                    <a:pt x="117914" y="197919"/>
                    <a:pt x="172968" y="164251"/>
                    <a:pt x="149156" y="115461"/>
                  </a:cubicBezTo>
                  <a:cubicBezTo>
                    <a:pt x="125343" y="66766"/>
                    <a:pt x="95244" y="76752"/>
                    <a:pt x="77242" y="76752"/>
                  </a:cubicBezTo>
                  <a:cubicBezTo>
                    <a:pt x="59240" y="76752"/>
                    <a:pt x="-2673" y="98151"/>
                    <a:pt x="90" y="164822"/>
                  </a:cubicBezTo>
                  <a:cubicBezTo>
                    <a:pt x="2852" y="231492"/>
                    <a:pt x="49810" y="298353"/>
                    <a:pt x="132773" y="298353"/>
                  </a:cubicBezTo>
                  <a:cubicBezTo>
                    <a:pt x="215831" y="298353"/>
                    <a:pt x="285173" y="255649"/>
                    <a:pt x="308319" y="193544"/>
                  </a:cubicBezTo>
                  <a:cubicBezTo>
                    <a:pt x="317463" y="168911"/>
                    <a:pt x="322606" y="129441"/>
                    <a:pt x="295365" y="82078"/>
                  </a:cubicBezTo>
                  <a:cubicBezTo>
                    <a:pt x="265837" y="30720"/>
                    <a:pt x="213735" y="0"/>
                    <a:pt x="213735" y="0"/>
                  </a:cubicBezTo>
                  <a:lnTo>
                    <a:pt x="101436" y="52880"/>
                  </a:lnTo>
                  <a:cubicBezTo>
                    <a:pt x="101436" y="52880"/>
                    <a:pt x="179731" y="92159"/>
                    <a:pt x="172206" y="140854"/>
                  </a:cubicBezTo>
                  <a:cubicBezTo>
                    <a:pt x="165920" y="181846"/>
                    <a:pt x="147060" y="197919"/>
                    <a:pt x="117723" y="197919"/>
                  </a:cubicBezTo>
                  <a:cubicBezTo>
                    <a:pt x="90482" y="197919"/>
                    <a:pt x="76194" y="184223"/>
                    <a:pt x="73527" y="166914"/>
                  </a:cubicBezTo>
                  <a:cubicBezTo>
                    <a:pt x="70860" y="149604"/>
                    <a:pt x="78957" y="131534"/>
                    <a:pt x="78957" y="13153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15" name="Forma Livre 14">
              <a:extLst>
                <a:ext uri="{FF2B5EF4-FFF2-40B4-BE49-F238E27FC236}">
                  <a16:creationId xmlns:a16="http://schemas.microsoft.com/office/drawing/2014/main" id="{53A898A4-4A75-5B88-C063-0DE6DA5D736E}"/>
                </a:ext>
              </a:extLst>
            </p:cNvPr>
            <p:cNvSpPr/>
            <p:nvPr/>
          </p:nvSpPr>
          <p:spPr>
            <a:xfrm>
              <a:off x="1866521" y="2259879"/>
              <a:ext cx="332896" cy="270262"/>
            </a:xfrm>
            <a:custGeom>
              <a:avLst/>
              <a:gdLst>
                <a:gd name="connsiteX0" fmla="*/ 156112 w 332896"/>
                <a:gd name="connsiteY0" fmla="*/ 69698 h 270262"/>
                <a:gd name="connsiteX1" fmla="*/ 117250 w 332896"/>
                <a:gd name="connsiteY1" fmla="*/ 86152 h 270262"/>
                <a:gd name="connsiteX2" fmla="*/ 190212 w 332896"/>
                <a:gd name="connsiteY2" fmla="*/ 132755 h 270262"/>
                <a:gd name="connsiteX3" fmla="*/ 213548 w 332896"/>
                <a:gd name="connsiteY3" fmla="*/ 55622 h 270262"/>
                <a:gd name="connsiteX4" fmla="*/ 99724 w 332896"/>
                <a:gd name="connsiteY4" fmla="*/ 3313 h 270262"/>
                <a:gd name="connsiteX5" fmla="*/ 4569 w 332896"/>
                <a:gd name="connsiteY5" fmla="*/ 155961 h 270262"/>
                <a:gd name="connsiteX6" fmla="*/ 132776 w 332896"/>
                <a:gd name="connsiteY6" fmla="*/ 267998 h 270262"/>
                <a:gd name="connsiteX7" fmla="*/ 267555 w 332896"/>
                <a:gd name="connsiteY7" fmla="*/ 249357 h 270262"/>
                <a:gd name="connsiteX8" fmla="*/ 332896 w 332896"/>
                <a:gd name="connsiteY8" fmla="*/ 201327 h 270262"/>
                <a:gd name="connsiteX9" fmla="*/ 270222 w 332896"/>
                <a:gd name="connsiteY9" fmla="*/ 112972 h 270262"/>
                <a:gd name="connsiteX10" fmla="*/ 169733 w 332896"/>
                <a:gd name="connsiteY10" fmla="*/ 160241 h 270262"/>
                <a:gd name="connsiteX11" fmla="*/ 101343 w 332896"/>
                <a:gd name="connsiteY11" fmla="*/ 120200 h 270262"/>
                <a:gd name="connsiteX12" fmla="*/ 122870 w 332896"/>
                <a:gd name="connsiteY12" fmla="*/ 71220 h 270262"/>
                <a:gd name="connsiteX13" fmla="*/ 159255 w 332896"/>
                <a:gd name="connsiteY13" fmla="*/ 68937 h 27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2896" h="270262">
                  <a:moveTo>
                    <a:pt x="156112" y="69698"/>
                  </a:moveTo>
                  <a:cubicBezTo>
                    <a:pt x="156112" y="69698"/>
                    <a:pt x="124203" y="71125"/>
                    <a:pt x="117250" y="86152"/>
                  </a:cubicBezTo>
                  <a:cubicBezTo>
                    <a:pt x="101439" y="120295"/>
                    <a:pt x="146778" y="165947"/>
                    <a:pt x="190212" y="132755"/>
                  </a:cubicBezTo>
                  <a:cubicBezTo>
                    <a:pt x="233646" y="99562"/>
                    <a:pt x="217358" y="72837"/>
                    <a:pt x="213548" y="55622"/>
                  </a:cubicBezTo>
                  <a:cubicBezTo>
                    <a:pt x="209738" y="38408"/>
                    <a:pt x="165637" y="-13521"/>
                    <a:pt x="99724" y="3313"/>
                  </a:cubicBezTo>
                  <a:cubicBezTo>
                    <a:pt x="33811" y="20147"/>
                    <a:pt x="-15624" y="77022"/>
                    <a:pt x="4569" y="155961"/>
                  </a:cubicBezTo>
                  <a:cubicBezTo>
                    <a:pt x="28953" y="251164"/>
                    <a:pt x="86961" y="257821"/>
                    <a:pt x="132776" y="267998"/>
                  </a:cubicBezTo>
                  <a:cubicBezTo>
                    <a:pt x="158874" y="273799"/>
                    <a:pt x="215739" y="268758"/>
                    <a:pt x="267555" y="249357"/>
                  </a:cubicBezTo>
                  <a:cubicBezTo>
                    <a:pt x="305655" y="235185"/>
                    <a:pt x="332896" y="201327"/>
                    <a:pt x="332896" y="201327"/>
                  </a:cubicBezTo>
                  <a:lnTo>
                    <a:pt x="270222" y="112972"/>
                  </a:lnTo>
                  <a:cubicBezTo>
                    <a:pt x="270222" y="112972"/>
                    <a:pt x="219930" y="157102"/>
                    <a:pt x="169733" y="160241"/>
                  </a:cubicBezTo>
                  <a:cubicBezTo>
                    <a:pt x="127537" y="162904"/>
                    <a:pt x="107535" y="148257"/>
                    <a:pt x="101343" y="120200"/>
                  </a:cubicBezTo>
                  <a:cubicBezTo>
                    <a:pt x="95533" y="94141"/>
                    <a:pt x="106201" y="77497"/>
                    <a:pt x="122870" y="71220"/>
                  </a:cubicBezTo>
                  <a:cubicBezTo>
                    <a:pt x="139539" y="64943"/>
                    <a:pt x="159255" y="68937"/>
                    <a:pt x="159255" y="6893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 15">
              <a:extLst>
                <a:ext uri="{FF2B5EF4-FFF2-40B4-BE49-F238E27FC236}">
                  <a16:creationId xmlns:a16="http://schemas.microsoft.com/office/drawing/2014/main" id="{89133202-858E-085B-E89B-DF61CA84E628}"/>
                </a:ext>
              </a:extLst>
            </p:cNvPr>
            <p:cNvSpPr/>
            <p:nvPr/>
          </p:nvSpPr>
          <p:spPr>
            <a:xfrm>
              <a:off x="1960951" y="2861610"/>
              <a:ext cx="262169" cy="421997"/>
            </a:xfrm>
            <a:custGeom>
              <a:avLst/>
              <a:gdLst>
                <a:gd name="connsiteX0" fmla="*/ 57301 w 262169"/>
                <a:gd name="connsiteY0" fmla="*/ 310812 h 421997"/>
                <a:gd name="connsiteX1" fmla="*/ 95210 w 262169"/>
                <a:gd name="connsiteY1" fmla="*/ 329168 h 421997"/>
                <a:gd name="connsiteX2" fmla="*/ 84256 w 262169"/>
                <a:gd name="connsiteY2" fmla="*/ 244427 h 421997"/>
                <a:gd name="connsiteX3" fmla="*/ 9199 w 262169"/>
                <a:gd name="connsiteY3" fmla="*/ 276858 h 421997"/>
                <a:gd name="connsiteX4" fmla="*/ 42061 w 262169"/>
                <a:gd name="connsiteY4" fmla="*/ 395838 h 421997"/>
                <a:gd name="connsiteX5" fmla="*/ 222369 w 262169"/>
                <a:gd name="connsiteY5" fmla="*/ 368352 h 421997"/>
                <a:gd name="connsiteX6" fmla="*/ 245896 w 262169"/>
                <a:gd name="connsiteY6" fmla="*/ 167485 h 421997"/>
                <a:gd name="connsiteX7" fmla="*/ 115213 w 262169"/>
                <a:gd name="connsiteY7" fmla="*/ 0 h 421997"/>
                <a:gd name="connsiteX8" fmla="*/ 85685 w 262169"/>
                <a:gd name="connsiteY8" fmla="*/ 125447 h 421997"/>
                <a:gd name="connsiteX9" fmla="*/ 140073 w 262169"/>
                <a:gd name="connsiteY9" fmla="*/ 195827 h 421997"/>
                <a:gd name="connsiteX10" fmla="*/ 131977 w 262169"/>
                <a:gd name="connsiteY10" fmla="*/ 318896 h 421997"/>
                <a:gd name="connsiteX11" fmla="*/ 79970 w 262169"/>
                <a:gd name="connsiteY11" fmla="*/ 334494 h 421997"/>
                <a:gd name="connsiteX12" fmla="*/ 54634 w 262169"/>
                <a:gd name="connsiteY12" fmla="*/ 308719 h 42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169" h="421997">
                  <a:moveTo>
                    <a:pt x="57301" y="310812"/>
                  </a:moveTo>
                  <a:cubicBezTo>
                    <a:pt x="57301" y="310812"/>
                    <a:pt x="79018" y="333733"/>
                    <a:pt x="95210" y="329168"/>
                  </a:cubicBezTo>
                  <a:cubicBezTo>
                    <a:pt x="131977" y="318896"/>
                    <a:pt x="138168" y="255459"/>
                    <a:pt x="84256" y="244427"/>
                  </a:cubicBezTo>
                  <a:cubicBezTo>
                    <a:pt x="30345" y="233394"/>
                    <a:pt x="20153" y="262878"/>
                    <a:pt x="9199" y="276858"/>
                  </a:cubicBezTo>
                  <a:cubicBezTo>
                    <a:pt x="-1754" y="290839"/>
                    <a:pt x="-13565" y="357414"/>
                    <a:pt x="42061" y="395838"/>
                  </a:cubicBezTo>
                  <a:cubicBezTo>
                    <a:pt x="97782" y="434261"/>
                    <a:pt x="173982" y="434547"/>
                    <a:pt x="222369" y="368352"/>
                  </a:cubicBezTo>
                  <a:cubicBezTo>
                    <a:pt x="280662" y="288461"/>
                    <a:pt x="262279" y="210663"/>
                    <a:pt x="245896" y="167485"/>
                  </a:cubicBezTo>
                  <a:cubicBezTo>
                    <a:pt x="227036" y="117933"/>
                    <a:pt x="115213" y="0"/>
                    <a:pt x="115213" y="0"/>
                  </a:cubicBezTo>
                  <a:lnTo>
                    <a:pt x="85685" y="125447"/>
                  </a:lnTo>
                  <a:cubicBezTo>
                    <a:pt x="85685" y="125447"/>
                    <a:pt x="118451" y="147892"/>
                    <a:pt x="140073" y="195827"/>
                  </a:cubicBezTo>
                  <a:cubicBezTo>
                    <a:pt x="164171" y="249182"/>
                    <a:pt x="149788" y="296165"/>
                    <a:pt x="131977" y="318896"/>
                  </a:cubicBezTo>
                  <a:cubicBezTo>
                    <a:pt x="115403" y="340105"/>
                    <a:pt x="95686" y="342863"/>
                    <a:pt x="79970" y="334494"/>
                  </a:cubicBezTo>
                  <a:cubicBezTo>
                    <a:pt x="64254" y="326124"/>
                    <a:pt x="54634" y="308719"/>
                    <a:pt x="54634" y="30871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 17">
              <a:extLst>
                <a:ext uri="{FF2B5EF4-FFF2-40B4-BE49-F238E27FC236}">
                  <a16:creationId xmlns:a16="http://schemas.microsoft.com/office/drawing/2014/main" id="{71B1073E-8913-E83F-401A-24E5FD9FD186}"/>
                </a:ext>
              </a:extLst>
            </p:cNvPr>
            <p:cNvSpPr/>
            <p:nvPr/>
          </p:nvSpPr>
          <p:spPr>
            <a:xfrm>
              <a:off x="2246390" y="2924000"/>
              <a:ext cx="262169" cy="371685"/>
            </a:xfrm>
            <a:custGeom>
              <a:avLst/>
              <a:gdLst>
                <a:gd name="connsiteX0" fmla="*/ 204869 w 262169"/>
                <a:gd name="connsiteY0" fmla="*/ 260500 h 371685"/>
                <a:gd name="connsiteX1" fmla="*/ 166959 w 262169"/>
                <a:gd name="connsiteY1" fmla="*/ 278855 h 371685"/>
                <a:gd name="connsiteX2" fmla="*/ 177913 w 262169"/>
                <a:gd name="connsiteY2" fmla="*/ 194115 h 371685"/>
                <a:gd name="connsiteX3" fmla="*/ 252970 w 262169"/>
                <a:gd name="connsiteY3" fmla="*/ 226546 h 371685"/>
                <a:gd name="connsiteX4" fmla="*/ 220109 w 262169"/>
                <a:gd name="connsiteY4" fmla="*/ 345526 h 371685"/>
                <a:gd name="connsiteX5" fmla="*/ 39800 w 262169"/>
                <a:gd name="connsiteY5" fmla="*/ 318040 h 371685"/>
                <a:gd name="connsiteX6" fmla="*/ 16274 w 262169"/>
                <a:gd name="connsiteY6" fmla="*/ 117173 h 371685"/>
                <a:gd name="connsiteX7" fmla="*/ 85044 w 262169"/>
                <a:gd name="connsiteY7" fmla="*/ 0 h 371685"/>
                <a:gd name="connsiteX8" fmla="*/ 172770 w 262169"/>
                <a:gd name="connsiteY8" fmla="*/ 55162 h 371685"/>
                <a:gd name="connsiteX9" fmla="*/ 122097 w 262169"/>
                <a:gd name="connsiteY9" fmla="*/ 145515 h 371685"/>
                <a:gd name="connsiteX10" fmla="*/ 130193 w 262169"/>
                <a:gd name="connsiteY10" fmla="*/ 268584 h 371685"/>
                <a:gd name="connsiteX11" fmla="*/ 182199 w 262169"/>
                <a:gd name="connsiteY11" fmla="*/ 284181 h 371685"/>
                <a:gd name="connsiteX12" fmla="*/ 207536 w 262169"/>
                <a:gd name="connsiteY12" fmla="*/ 258407 h 371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169" h="371685">
                  <a:moveTo>
                    <a:pt x="204869" y="260500"/>
                  </a:moveTo>
                  <a:cubicBezTo>
                    <a:pt x="204869" y="260500"/>
                    <a:pt x="183152" y="283421"/>
                    <a:pt x="166959" y="278855"/>
                  </a:cubicBezTo>
                  <a:cubicBezTo>
                    <a:pt x="130193" y="268584"/>
                    <a:pt x="124001" y="205147"/>
                    <a:pt x="177913" y="194115"/>
                  </a:cubicBezTo>
                  <a:cubicBezTo>
                    <a:pt x="231824" y="183082"/>
                    <a:pt x="242016" y="212565"/>
                    <a:pt x="252970" y="226546"/>
                  </a:cubicBezTo>
                  <a:cubicBezTo>
                    <a:pt x="263924" y="240527"/>
                    <a:pt x="275735" y="307102"/>
                    <a:pt x="220109" y="345526"/>
                  </a:cubicBezTo>
                  <a:cubicBezTo>
                    <a:pt x="164483" y="383949"/>
                    <a:pt x="88187" y="384235"/>
                    <a:pt x="39800" y="318040"/>
                  </a:cubicBezTo>
                  <a:cubicBezTo>
                    <a:pt x="-18492" y="238149"/>
                    <a:pt x="-109" y="160351"/>
                    <a:pt x="16274" y="117173"/>
                  </a:cubicBezTo>
                  <a:cubicBezTo>
                    <a:pt x="35133" y="67622"/>
                    <a:pt x="85044" y="0"/>
                    <a:pt x="85044" y="0"/>
                  </a:cubicBezTo>
                  <a:lnTo>
                    <a:pt x="172770" y="55162"/>
                  </a:lnTo>
                  <a:cubicBezTo>
                    <a:pt x="172770" y="55162"/>
                    <a:pt x="143814" y="97580"/>
                    <a:pt x="122097" y="145515"/>
                  </a:cubicBezTo>
                  <a:cubicBezTo>
                    <a:pt x="97998" y="198870"/>
                    <a:pt x="112381" y="245853"/>
                    <a:pt x="130193" y="268584"/>
                  </a:cubicBezTo>
                  <a:cubicBezTo>
                    <a:pt x="146766" y="289793"/>
                    <a:pt x="166483" y="292551"/>
                    <a:pt x="182199" y="284181"/>
                  </a:cubicBezTo>
                  <a:cubicBezTo>
                    <a:pt x="197915" y="275812"/>
                    <a:pt x="207536" y="258407"/>
                    <a:pt x="207536" y="25840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4" name="Forma Livre 53">
              <a:extLst>
                <a:ext uri="{FF2B5EF4-FFF2-40B4-BE49-F238E27FC236}">
                  <a16:creationId xmlns:a16="http://schemas.microsoft.com/office/drawing/2014/main" id="{C733B9A7-56EB-EED6-32ED-E6C9C75146EA}"/>
                </a:ext>
              </a:extLst>
            </p:cNvPr>
            <p:cNvSpPr/>
            <p:nvPr/>
          </p:nvSpPr>
          <p:spPr>
            <a:xfrm>
              <a:off x="3074384" y="2219728"/>
              <a:ext cx="170819" cy="328458"/>
            </a:xfrm>
            <a:custGeom>
              <a:avLst/>
              <a:gdLst>
                <a:gd name="connsiteX0" fmla="*/ 158591 w 170819"/>
                <a:gd name="connsiteY0" fmla="*/ 95 h 328458"/>
                <a:gd name="connsiteX1" fmla="*/ 91916 w 170819"/>
                <a:gd name="connsiteY1" fmla="*/ 75515 h 328458"/>
                <a:gd name="connsiteX2" fmla="*/ 0 w 170819"/>
                <a:gd name="connsiteY2" fmla="*/ 116887 h 328458"/>
                <a:gd name="connsiteX3" fmla="*/ 85058 w 170819"/>
                <a:gd name="connsiteY3" fmla="*/ 202294 h 328458"/>
                <a:gd name="connsiteX4" fmla="*/ 129254 w 170819"/>
                <a:gd name="connsiteY4" fmla="*/ 328407 h 328458"/>
                <a:gd name="connsiteX5" fmla="*/ 168688 w 170819"/>
                <a:gd name="connsiteY5" fmla="*/ 161873 h 328458"/>
                <a:gd name="connsiteX6" fmla="*/ 158496 w 170819"/>
                <a:gd name="connsiteY6" fmla="*/ 0 h 328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819" h="328458">
                  <a:moveTo>
                    <a:pt x="158591" y="95"/>
                  </a:moveTo>
                  <a:cubicBezTo>
                    <a:pt x="150400" y="95"/>
                    <a:pt x="129350" y="50787"/>
                    <a:pt x="91916" y="75515"/>
                  </a:cubicBezTo>
                  <a:cubicBezTo>
                    <a:pt x="54483" y="100243"/>
                    <a:pt x="0" y="109564"/>
                    <a:pt x="0" y="116887"/>
                  </a:cubicBezTo>
                  <a:cubicBezTo>
                    <a:pt x="0" y="124211"/>
                    <a:pt x="55054" y="149699"/>
                    <a:pt x="85058" y="202294"/>
                  </a:cubicBezTo>
                  <a:cubicBezTo>
                    <a:pt x="130683" y="282375"/>
                    <a:pt x="119253" y="325744"/>
                    <a:pt x="129254" y="328407"/>
                  </a:cubicBezTo>
                  <a:cubicBezTo>
                    <a:pt x="139255" y="331070"/>
                    <a:pt x="162592" y="230921"/>
                    <a:pt x="168688" y="161873"/>
                  </a:cubicBezTo>
                  <a:cubicBezTo>
                    <a:pt x="174784" y="92825"/>
                    <a:pt x="166688" y="0"/>
                    <a:pt x="15849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55" name="Forma Livre 54">
              <a:extLst>
                <a:ext uri="{FF2B5EF4-FFF2-40B4-BE49-F238E27FC236}">
                  <a16:creationId xmlns:a16="http://schemas.microsoft.com/office/drawing/2014/main" id="{639610A9-65DE-757F-2933-BBA3F11937F6}"/>
                </a:ext>
              </a:extLst>
            </p:cNvPr>
            <p:cNvSpPr/>
            <p:nvPr/>
          </p:nvSpPr>
          <p:spPr>
            <a:xfrm>
              <a:off x="2997286" y="2404546"/>
              <a:ext cx="183478" cy="494140"/>
            </a:xfrm>
            <a:custGeom>
              <a:avLst/>
              <a:gdLst>
                <a:gd name="connsiteX0" fmla="*/ 101577 w 183478"/>
                <a:gd name="connsiteY0" fmla="*/ 167 h 494140"/>
                <a:gd name="connsiteX1" fmla="*/ 63477 w 183478"/>
                <a:gd name="connsiteY1" fmla="*/ 80247 h 494140"/>
                <a:gd name="connsiteX2" fmla="*/ 231 w 183478"/>
                <a:gd name="connsiteY2" fmla="*/ 128943 h 494140"/>
                <a:gd name="connsiteX3" fmla="*/ 52618 w 183478"/>
                <a:gd name="connsiteY3" fmla="*/ 289104 h 494140"/>
                <a:gd name="connsiteX4" fmla="*/ 231 w 183478"/>
                <a:gd name="connsiteY4" fmla="*/ 493966 h 494140"/>
                <a:gd name="connsiteX5" fmla="*/ 179206 w 183478"/>
                <a:gd name="connsiteY5" fmla="*/ 215681 h 494140"/>
                <a:gd name="connsiteX6" fmla="*/ 101672 w 183478"/>
                <a:gd name="connsiteY6" fmla="*/ 72 h 49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478" h="494140">
                  <a:moveTo>
                    <a:pt x="101577" y="167"/>
                  </a:moveTo>
                  <a:cubicBezTo>
                    <a:pt x="91671" y="4161"/>
                    <a:pt x="94814" y="39541"/>
                    <a:pt x="63477" y="80247"/>
                  </a:cubicBezTo>
                  <a:cubicBezTo>
                    <a:pt x="45189" y="104024"/>
                    <a:pt x="231" y="128943"/>
                    <a:pt x="231" y="128943"/>
                  </a:cubicBezTo>
                  <a:cubicBezTo>
                    <a:pt x="231" y="128943"/>
                    <a:pt x="57381" y="186388"/>
                    <a:pt x="52618" y="289104"/>
                  </a:cubicBezTo>
                  <a:cubicBezTo>
                    <a:pt x="47856" y="391915"/>
                    <a:pt x="-3865" y="488640"/>
                    <a:pt x="231" y="493966"/>
                  </a:cubicBezTo>
                  <a:cubicBezTo>
                    <a:pt x="4327" y="499292"/>
                    <a:pt x="149297" y="382500"/>
                    <a:pt x="179206" y="215681"/>
                  </a:cubicBezTo>
                  <a:cubicBezTo>
                    <a:pt x="204637" y="74066"/>
                    <a:pt x="108530" y="-2686"/>
                    <a:pt x="101672" y="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6" name="Forma Livre 55">
              <a:extLst>
                <a:ext uri="{FF2B5EF4-FFF2-40B4-BE49-F238E27FC236}">
                  <a16:creationId xmlns:a16="http://schemas.microsoft.com/office/drawing/2014/main" id="{18B086AC-959F-5F0E-00BB-68378002AFF0}"/>
                </a:ext>
              </a:extLst>
            </p:cNvPr>
            <p:cNvSpPr/>
            <p:nvPr/>
          </p:nvSpPr>
          <p:spPr>
            <a:xfrm>
              <a:off x="2827890" y="2353070"/>
              <a:ext cx="244094" cy="158036"/>
            </a:xfrm>
            <a:custGeom>
              <a:avLst/>
              <a:gdLst>
                <a:gd name="connsiteX0" fmla="*/ 243065 w 244094"/>
                <a:gd name="connsiteY0" fmla="*/ 26249 h 158036"/>
                <a:gd name="connsiteX1" fmla="*/ 90665 w 244094"/>
                <a:gd name="connsiteY1" fmla="*/ 14931 h 158036"/>
                <a:gd name="connsiteX2" fmla="*/ 844 w 244094"/>
                <a:gd name="connsiteY2" fmla="*/ 157117 h 158036"/>
                <a:gd name="connsiteX3" fmla="*/ 81806 w 244094"/>
                <a:gd name="connsiteY3" fmla="*/ 141804 h 158036"/>
                <a:gd name="connsiteX4" fmla="*/ 141719 w 244094"/>
                <a:gd name="connsiteY4" fmla="*/ 157117 h 158036"/>
                <a:gd name="connsiteX5" fmla="*/ 209727 w 244094"/>
                <a:gd name="connsiteY5" fmla="*/ 100433 h 158036"/>
                <a:gd name="connsiteX6" fmla="*/ 243065 w 244094"/>
                <a:gd name="connsiteY6" fmla="*/ 26344 h 15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094" h="158036">
                  <a:moveTo>
                    <a:pt x="243065" y="26249"/>
                  </a:moveTo>
                  <a:cubicBezTo>
                    <a:pt x="238969" y="16928"/>
                    <a:pt x="166198" y="-20449"/>
                    <a:pt x="90665" y="14931"/>
                  </a:cubicBezTo>
                  <a:cubicBezTo>
                    <a:pt x="15131" y="50311"/>
                    <a:pt x="-4585" y="151125"/>
                    <a:pt x="844" y="157117"/>
                  </a:cubicBezTo>
                  <a:cubicBezTo>
                    <a:pt x="6273" y="163109"/>
                    <a:pt x="49136" y="137715"/>
                    <a:pt x="81806" y="141804"/>
                  </a:cubicBezTo>
                  <a:cubicBezTo>
                    <a:pt x="114477" y="145894"/>
                    <a:pt x="141719" y="157117"/>
                    <a:pt x="141719" y="157117"/>
                  </a:cubicBezTo>
                  <a:cubicBezTo>
                    <a:pt x="141719" y="157117"/>
                    <a:pt x="179819" y="143802"/>
                    <a:pt x="209727" y="100433"/>
                  </a:cubicBezTo>
                  <a:cubicBezTo>
                    <a:pt x="239636" y="57064"/>
                    <a:pt x="247160" y="35664"/>
                    <a:pt x="243065" y="26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7" name="Forma Livre 56">
              <a:extLst>
                <a:ext uri="{FF2B5EF4-FFF2-40B4-BE49-F238E27FC236}">
                  <a16:creationId xmlns:a16="http://schemas.microsoft.com/office/drawing/2014/main" id="{809EDF46-9A42-308A-6E0E-FEA19B1347D5}"/>
                </a:ext>
              </a:extLst>
            </p:cNvPr>
            <p:cNvSpPr/>
            <p:nvPr/>
          </p:nvSpPr>
          <p:spPr>
            <a:xfrm>
              <a:off x="1615916" y="2293437"/>
              <a:ext cx="312118" cy="314554"/>
            </a:xfrm>
            <a:custGeom>
              <a:avLst/>
              <a:gdLst>
                <a:gd name="connsiteX0" fmla="*/ 95 w 312118"/>
                <a:gd name="connsiteY0" fmla="*/ 46032 h 314554"/>
                <a:gd name="connsiteX1" fmla="*/ 102870 w 312118"/>
                <a:gd name="connsiteY1" fmla="*/ 64007 h 314554"/>
                <a:gd name="connsiteX2" fmla="*/ 194024 w 312118"/>
                <a:gd name="connsiteY2" fmla="*/ 0 h 314554"/>
                <a:gd name="connsiteX3" fmla="*/ 221266 w 312118"/>
                <a:gd name="connsiteY3" fmla="*/ 163490 h 314554"/>
                <a:gd name="connsiteX4" fmla="*/ 311944 w 312118"/>
                <a:gd name="connsiteY4" fmla="*/ 314331 h 314554"/>
                <a:gd name="connsiteX5" fmla="*/ 211360 w 312118"/>
                <a:gd name="connsiteY5" fmla="*/ 256220 h 314554"/>
                <a:gd name="connsiteX6" fmla="*/ 65341 w 312118"/>
                <a:gd name="connsiteY6" fmla="*/ 164156 h 314554"/>
                <a:gd name="connsiteX7" fmla="*/ 0 w 312118"/>
                <a:gd name="connsiteY7" fmla="*/ 46032 h 31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118" h="314554">
                  <a:moveTo>
                    <a:pt x="95" y="46032"/>
                  </a:moveTo>
                  <a:cubicBezTo>
                    <a:pt x="95" y="46032"/>
                    <a:pt x="52483" y="75420"/>
                    <a:pt x="102870" y="64007"/>
                  </a:cubicBezTo>
                  <a:cubicBezTo>
                    <a:pt x="156305" y="51929"/>
                    <a:pt x="189262" y="0"/>
                    <a:pt x="194024" y="0"/>
                  </a:cubicBezTo>
                  <a:cubicBezTo>
                    <a:pt x="198787" y="0"/>
                    <a:pt x="195358" y="111466"/>
                    <a:pt x="221266" y="163490"/>
                  </a:cubicBezTo>
                  <a:cubicBezTo>
                    <a:pt x="247174" y="215514"/>
                    <a:pt x="316040" y="310336"/>
                    <a:pt x="311944" y="314331"/>
                  </a:cubicBezTo>
                  <a:cubicBezTo>
                    <a:pt x="307848" y="318325"/>
                    <a:pt x="232886" y="267633"/>
                    <a:pt x="211360" y="256220"/>
                  </a:cubicBezTo>
                  <a:cubicBezTo>
                    <a:pt x="189833" y="244807"/>
                    <a:pt x="118491" y="226832"/>
                    <a:pt x="65341" y="164156"/>
                  </a:cubicBezTo>
                  <a:cubicBezTo>
                    <a:pt x="12192" y="101480"/>
                    <a:pt x="0" y="46032"/>
                    <a:pt x="0" y="460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8" name="Forma Livre 57">
              <a:extLst>
                <a:ext uri="{FF2B5EF4-FFF2-40B4-BE49-F238E27FC236}">
                  <a16:creationId xmlns:a16="http://schemas.microsoft.com/office/drawing/2014/main" id="{E43B83A7-8A12-2803-F625-B9A29E3778EC}"/>
                </a:ext>
              </a:extLst>
            </p:cNvPr>
            <p:cNvSpPr/>
            <p:nvPr/>
          </p:nvSpPr>
          <p:spPr>
            <a:xfrm>
              <a:off x="1856898" y="3295871"/>
              <a:ext cx="301296" cy="262497"/>
            </a:xfrm>
            <a:custGeom>
              <a:avLst/>
              <a:gdLst>
                <a:gd name="connsiteX0" fmla="*/ 0 w 301296"/>
                <a:gd name="connsiteY0" fmla="*/ 95 h 262497"/>
                <a:gd name="connsiteX1" fmla="*/ 164306 w 301296"/>
                <a:gd name="connsiteY1" fmla="*/ 145039 h 262497"/>
                <a:gd name="connsiteX2" fmla="*/ 256889 w 301296"/>
                <a:gd name="connsiteY2" fmla="*/ 262497 h 262497"/>
                <a:gd name="connsiteX3" fmla="*/ 282321 w 301296"/>
                <a:gd name="connsiteY3" fmla="*/ 100529 h 262497"/>
                <a:gd name="connsiteX4" fmla="*/ 0 w 301296"/>
                <a:gd name="connsiteY4" fmla="*/ 0 h 26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296" h="262497">
                  <a:moveTo>
                    <a:pt x="0" y="95"/>
                  </a:moveTo>
                  <a:cubicBezTo>
                    <a:pt x="0" y="95"/>
                    <a:pt x="84201" y="65910"/>
                    <a:pt x="164306" y="145039"/>
                  </a:cubicBezTo>
                  <a:cubicBezTo>
                    <a:pt x="196025" y="176425"/>
                    <a:pt x="256889" y="262497"/>
                    <a:pt x="256889" y="262497"/>
                  </a:cubicBezTo>
                  <a:cubicBezTo>
                    <a:pt x="256889" y="262497"/>
                    <a:pt x="336709" y="155691"/>
                    <a:pt x="282321" y="100529"/>
                  </a:cubicBezTo>
                  <a:cubicBezTo>
                    <a:pt x="227838" y="45366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9" name="Forma Livre 58">
              <a:extLst>
                <a:ext uri="{FF2B5EF4-FFF2-40B4-BE49-F238E27FC236}">
                  <a16:creationId xmlns:a16="http://schemas.microsoft.com/office/drawing/2014/main" id="{8F960E11-C7A9-69F6-C98A-15EE60C49E42}"/>
                </a:ext>
              </a:extLst>
            </p:cNvPr>
            <p:cNvSpPr/>
            <p:nvPr/>
          </p:nvSpPr>
          <p:spPr>
            <a:xfrm>
              <a:off x="1791690" y="3003130"/>
              <a:ext cx="207702" cy="300730"/>
            </a:xfrm>
            <a:custGeom>
              <a:avLst/>
              <a:gdLst>
                <a:gd name="connsiteX0" fmla="*/ 167792 w 207702"/>
                <a:gd name="connsiteY0" fmla="*/ 0 h 300730"/>
                <a:gd name="connsiteX1" fmla="*/ 73399 w 207702"/>
                <a:gd name="connsiteY1" fmla="*/ 28437 h 300730"/>
                <a:gd name="connsiteX2" fmla="*/ 2629 w 207702"/>
                <a:gd name="connsiteY2" fmla="*/ 49836 h 300730"/>
                <a:gd name="connsiteX3" fmla="*/ 31680 w 207702"/>
                <a:gd name="connsiteY3" fmla="*/ 215324 h 300730"/>
                <a:gd name="connsiteX4" fmla="*/ 207702 w 207702"/>
                <a:gd name="connsiteY4" fmla="*/ 300730 h 300730"/>
                <a:gd name="connsiteX5" fmla="*/ 113309 w 207702"/>
                <a:gd name="connsiteY5" fmla="*/ 142376 h 300730"/>
                <a:gd name="connsiteX6" fmla="*/ 167792 w 207702"/>
                <a:gd name="connsiteY6" fmla="*/ 0 h 30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702" h="300730">
                  <a:moveTo>
                    <a:pt x="167792" y="0"/>
                  </a:moveTo>
                  <a:cubicBezTo>
                    <a:pt x="167792" y="0"/>
                    <a:pt x="98831" y="19592"/>
                    <a:pt x="73399" y="28437"/>
                  </a:cubicBezTo>
                  <a:cubicBezTo>
                    <a:pt x="47968" y="37282"/>
                    <a:pt x="4439" y="40896"/>
                    <a:pt x="2629" y="49836"/>
                  </a:cubicBezTo>
                  <a:cubicBezTo>
                    <a:pt x="819" y="58777"/>
                    <a:pt x="-10135" y="162349"/>
                    <a:pt x="31680" y="215324"/>
                  </a:cubicBezTo>
                  <a:cubicBezTo>
                    <a:pt x="93402" y="293597"/>
                    <a:pt x="207702" y="300730"/>
                    <a:pt x="207702" y="300730"/>
                  </a:cubicBezTo>
                  <a:cubicBezTo>
                    <a:pt x="207702" y="300730"/>
                    <a:pt x="122644" y="218843"/>
                    <a:pt x="113309" y="142376"/>
                  </a:cubicBezTo>
                  <a:cubicBezTo>
                    <a:pt x="103975" y="65910"/>
                    <a:pt x="167792" y="0"/>
                    <a:pt x="1677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0" name="Forma Livre 59">
              <a:extLst>
                <a:ext uri="{FF2B5EF4-FFF2-40B4-BE49-F238E27FC236}">
                  <a16:creationId xmlns:a16="http://schemas.microsoft.com/office/drawing/2014/main" id="{8059EBA3-3F7B-9A1C-ED37-61468BF10436}"/>
                </a:ext>
              </a:extLst>
            </p:cNvPr>
            <p:cNvSpPr/>
            <p:nvPr/>
          </p:nvSpPr>
          <p:spPr>
            <a:xfrm>
              <a:off x="1905095" y="2736258"/>
              <a:ext cx="196024" cy="250893"/>
            </a:xfrm>
            <a:custGeom>
              <a:avLst/>
              <a:gdLst>
                <a:gd name="connsiteX0" fmla="*/ 0 w 196024"/>
                <a:gd name="connsiteY0" fmla="*/ 250894 h 250893"/>
                <a:gd name="connsiteX1" fmla="*/ 116586 w 196024"/>
                <a:gd name="connsiteY1" fmla="*/ 222457 h 250893"/>
                <a:gd name="connsiteX2" fmla="*/ 196024 w 196024"/>
                <a:gd name="connsiteY2" fmla="*/ 0 h 250893"/>
                <a:gd name="connsiteX3" fmla="*/ 47244 w 196024"/>
                <a:gd name="connsiteY3" fmla="*/ 125447 h 250893"/>
                <a:gd name="connsiteX4" fmla="*/ 95 w 196024"/>
                <a:gd name="connsiteY4" fmla="*/ 250894 h 25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024" h="250893">
                  <a:moveTo>
                    <a:pt x="0" y="250894"/>
                  </a:moveTo>
                  <a:lnTo>
                    <a:pt x="116586" y="222457"/>
                  </a:lnTo>
                  <a:lnTo>
                    <a:pt x="196024" y="0"/>
                  </a:lnTo>
                  <a:cubicBezTo>
                    <a:pt x="196024" y="0"/>
                    <a:pt x="98012" y="49836"/>
                    <a:pt x="47244" y="125447"/>
                  </a:cubicBezTo>
                  <a:cubicBezTo>
                    <a:pt x="9715" y="181370"/>
                    <a:pt x="95" y="250894"/>
                    <a:pt x="95" y="250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1" name="Forma Livre 60">
              <a:extLst>
                <a:ext uri="{FF2B5EF4-FFF2-40B4-BE49-F238E27FC236}">
                  <a16:creationId xmlns:a16="http://schemas.microsoft.com/office/drawing/2014/main" id="{E49FCF35-B41D-CB71-7854-B6A061EC8477}"/>
                </a:ext>
              </a:extLst>
            </p:cNvPr>
            <p:cNvSpPr/>
            <p:nvPr/>
          </p:nvSpPr>
          <p:spPr>
            <a:xfrm>
              <a:off x="2445829" y="2550450"/>
              <a:ext cx="551525" cy="461619"/>
            </a:xfrm>
            <a:custGeom>
              <a:avLst/>
              <a:gdLst>
                <a:gd name="connsiteX0" fmla="*/ 0 w 551525"/>
                <a:gd name="connsiteY0" fmla="*/ 192845 h 461619"/>
                <a:gd name="connsiteX1" fmla="*/ 402908 w 551525"/>
                <a:gd name="connsiteY1" fmla="*/ 14899 h 461619"/>
                <a:gd name="connsiteX2" fmla="*/ 551497 w 551525"/>
                <a:gd name="connsiteY2" fmla="*/ 256948 h 461619"/>
                <a:gd name="connsiteX3" fmla="*/ 397478 w 551525"/>
                <a:gd name="connsiteY3" fmla="*/ 461619 h 461619"/>
                <a:gd name="connsiteX4" fmla="*/ 446437 w 551525"/>
                <a:gd name="connsiteY4" fmla="*/ 185712 h 461619"/>
                <a:gd name="connsiteX5" fmla="*/ 76200 w 551525"/>
                <a:gd name="connsiteY5" fmla="*/ 237356 h 461619"/>
                <a:gd name="connsiteX6" fmla="*/ 0 w 551525"/>
                <a:gd name="connsiteY6" fmla="*/ 192845 h 46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525" h="461619">
                  <a:moveTo>
                    <a:pt x="0" y="192845"/>
                  </a:moveTo>
                  <a:cubicBezTo>
                    <a:pt x="0" y="192845"/>
                    <a:pt x="196025" y="-63470"/>
                    <a:pt x="402908" y="14899"/>
                  </a:cubicBezTo>
                  <a:cubicBezTo>
                    <a:pt x="493395" y="49138"/>
                    <a:pt x="553022" y="116379"/>
                    <a:pt x="551497" y="256948"/>
                  </a:cubicBezTo>
                  <a:cubicBezTo>
                    <a:pt x="550259" y="371648"/>
                    <a:pt x="397478" y="461619"/>
                    <a:pt x="397478" y="461619"/>
                  </a:cubicBezTo>
                  <a:cubicBezTo>
                    <a:pt x="397478" y="461619"/>
                    <a:pt x="544449" y="298700"/>
                    <a:pt x="446437" y="185712"/>
                  </a:cubicBezTo>
                  <a:cubicBezTo>
                    <a:pt x="290132" y="5674"/>
                    <a:pt x="76200" y="237356"/>
                    <a:pt x="76200" y="237356"/>
                  </a:cubicBezTo>
                  <a:lnTo>
                    <a:pt x="0" y="1928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2" name="Forma Livre 61">
              <a:extLst>
                <a:ext uri="{FF2B5EF4-FFF2-40B4-BE49-F238E27FC236}">
                  <a16:creationId xmlns:a16="http://schemas.microsoft.com/office/drawing/2014/main" id="{72110657-D04E-1160-1574-48F6F862D498}"/>
                </a:ext>
              </a:extLst>
            </p:cNvPr>
            <p:cNvSpPr/>
            <p:nvPr/>
          </p:nvSpPr>
          <p:spPr>
            <a:xfrm>
              <a:off x="2667285" y="3024529"/>
              <a:ext cx="232314" cy="217130"/>
            </a:xfrm>
            <a:custGeom>
              <a:avLst/>
              <a:gdLst>
                <a:gd name="connsiteX0" fmla="*/ 0 w 232314"/>
                <a:gd name="connsiteY0" fmla="*/ 217131 h 217130"/>
                <a:gd name="connsiteX1" fmla="*/ 232315 w 232314"/>
                <a:gd name="connsiteY1" fmla="*/ 0 h 217130"/>
                <a:gd name="connsiteX2" fmla="*/ 148876 w 232314"/>
                <a:gd name="connsiteY2" fmla="*/ 30244 h 217130"/>
                <a:gd name="connsiteX3" fmla="*/ 38195 w 232314"/>
                <a:gd name="connsiteY3" fmla="*/ 44510 h 217130"/>
                <a:gd name="connsiteX4" fmla="*/ 34576 w 232314"/>
                <a:gd name="connsiteY4" fmla="*/ 119265 h 217130"/>
                <a:gd name="connsiteX5" fmla="*/ 95 w 232314"/>
                <a:gd name="connsiteY5" fmla="*/ 217131 h 21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314" h="217130">
                  <a:moveTo>
                    <a:pt x="0" y="217131"/>
                  </a:moveTo>
                  <a:lnTo>
                    <a:pt x="232315" y="0"/>
                  </a:lnTo>
                  <a:cubicBezTo>
                    <a:pt x="232315" y="0"/>
                    <a:pt x="181546" y="17785"/>
                    <a:pt x="148876" y="30244"/>
                  </a:cubicBezTo>
                  <a:cubicBezTo>
                    <a:pt x="116205" y="42703"/>
                    <a:pt x="38195" y="44510"/>
                    <a:pt x="38195" y="44510"/>
                  </a:cubicBezTo>
                  <a:cubicBezTo>
                    <a:pt x="38195" y="44510"/>
                    <a:pt x="38195" y="78369"/>
                    <a:pt x="34576" y="119265"/>
                  </a:cubicBezTo>
                  <a:cubicBezTo>
                    <a:pt x="30956" y="160161"/>
                    <a:pt x="95" y="217131"/>
                    <a:pt x="95" y="2171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3" name="Forma Livre 62">
              <a:extLst>
                <a:ext uri="{FF2B5EF4-FFF2-40B4-BE49-F238E27FC236}">
                  <a16:creationId xmlns:a16="http://schemas.microsoft.com/office/drawing/2014/main" id="{091D3125-DBDA-530E-B2D0-4AEFB3CDA994}"/>
                </a:ext>
              </a:extLst>
            </p:cNvPr>
            <p:cNvSpPr/>
            <p:nvPr/>
          </p:nvSpPr>
          <p:spPr>
            <a:xfrm>
              <a:off x="2255996" y="1971429"/>
              <a:ext cx="525113" cy="323814"/>
            </a:xfrm>
            <a:custGeom>
              <a:avLst/>
              <a:gdLst>
                <a:gd name="connsiteX0" fmla="*/ 47054 w 525113"/>
                <a:gd name="connsiteY0" fmla="*/ 323815 h 323814"/>
                <a:gd name="connsiteX1" fmla="*/ 168688 w 525113"/>
                <a:gd name="connsiteY1" fmla="*/ 116100 h 323814"/>
                <a:gd name="connsiteX2" fmla="*/ 401003 w 525113"/>
                <a:gd name="connsiteY2" fmla="*/ 124564 h 323814"/>
                <a:gd name="connsiteX3" fmla="*/ 525113 w 525113"/>
                <a:gd name="connsiteY3" fmla="*/ 71590 h 323814"/>
                <a:gd name="connsiteX4" fmla="*/ 163354 w 525113"/>
                <a:gd name="connsiteY4" fmla="*/ 41345 h 323814"/>
                <a:gd name="connsiteX5" fmla="*/ 0 w 525113"/>
                <a:gd name="connsiteY5" fmla="*/ 258476 h 323814"/>
                <a:gd name="connsiteX6" fmla="*/ 47149 w 525113"/>
                <a:gd name="connsiteY6" fmla="*/ 323815 h 32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113" h="323814">
                  <a:moveTo>
                    <a:pt x="47054" y="323815"/>
                  </a:moveTo>
                  <a:cubicBezTo>
                    <a:pt x="47054" y="323815"/>
                    <a:pt x="80677" y="164985"/>
                    <a:pt x="168688" y="116100"/>
                  </a:cubicBezTo>
                  <a:cubicBezTo>
                    <a:pt x="290322" y="48478"/>
                    <a:pt x="401003" y="124564"/>
                    <a:pt x="401003" y="124564"/>
                  </a:cubicBezTo>
                  <a:lnTo>
                    <a:pt x="525113" y="71590"/>
                  </a:lnTo>
                  <a:cubicBezTo>
                    <a:pt x="525113" y="71590"/>
                    <a:pt x="377666" y="-66887"/>
                    <a:pt x="163354" y="41345"/>
                  </a:cubicBezTo>
                  <a:cubicBezTo>
                    <a:pt x="39910" y="103641"/>
                    <a:pt x="0" y="258476"/>
                    <a:pt x="0" y="258476"/>
                  </a:cubicBezTo>
                  <a:lnTo>
                    <a:pt x="47149" y="3238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4" name="Forma Livre 63">
              <a:extLst>
                <a:ext uri="{FF2B5EF4-FFF2-40B4-BE49-F238E27FC236}">
                  <a16:creationId xmlns:a16="http://schemas.microsoft.com/office/drawing/2014/main" id="{2026011A-38D4-5CD0-88C6-67AFA9831234}"/>
                </a:ext>
              </a:extLst>
            </p:cNvPr>
            <p:cNvSpPr/>
            <p:nvPr/>
          </p:nvSpPr>
          <p:spPr>
            <a:xfrm>
              <a:off x="2083403" y="2530160"/>
              <a:ext cx="369855" cy="366830"/>
            </a:xfrm>
            <a:custGeom>
              <a:avLst/>
              <a:gdLst>
                <a:gd name="connsiteX0" fmla="*/ 0 w 369855"/>
                <a:gd name="connsiteY0" fmla="*/ 297782 h 366830"/>
                <a:gd name="connsiteX1" fmla="*/ 58102 w 369855"/>
                <a:gd name="connsiteY1" fmla="*/ 366830 h 366830"/>
                <a:gd name="connsiteX2" fmla="*/ 369856 w 369855"/>
                <a:gd name="connsiteY2" fmla="*/ 35380 h 366830"/>
                <a:gd name="connsiteX3" fmla="*/ 277654 w 369855"/>
                <a:gd name="connsiteY3" fmla="*/ 27201 h 366830"/>
                <a:gd name="connsiteX4" fmla="*/ 223171 w 369855"/>
                <a:gd name="connsiteY4" fmla="*/ 0 h 366830"/>
                <a:gd name="connsiteX5" fmla="*/ 0 w 369855"/>
                <a:gd name="connsiteY5" fmla="*/ 297782 h 36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9855" h="366830">
                  <a:moveTo>
                    <a:pt x="0" y="297782"/>
                  </a:moveTo>
                  <a:lnTo>
                    <a:pt x="58102" y="366830"/>
                  </a:lnTo>
                  <a:lnTo>
                    <a:pt x="369856" y="35380"/>
                  </a:lnTo>
                  <a:cubicBezTo>
                    <a:pt x="369856" y="35380"/>
                    <a:pt x="303086" y="37948"/>
                    <a:pt x="277654" y="27201"/>
                  </a:cubicBezTo>
                  <a:cubicBezTo>
                    <a:pt x="252222" y="16454"/>
                    <a:pt x="223171" y="0"/>
                    <a:pt x="223171" y="0"/>
                  </a:cubicBezTo>
                  <a:lnTo>
                    <a:pt x="0" y="29778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5" name="Forma Livre 64">
              <a:extLst>
                <a:ext uri="{FF2B5EF4-FFF2-40B4-BE49-F238E27FC236}">
                  <a16:creationId xmlns:a16="http://schemas.microsoft.com/office/drawing/2014/main" id="{9EFEDD48-7B70-801C-58AD-1BAFFC604895}"/>
                </a:ext>
              </a:extLst>
            </p:cNvPr>
            <p:cNvSpPr/>
            <p:nvPr/>
          </p:nvSpPr>
          <p:spPr>
            <a:xfrm>
              <a:off x="2012632" y="2530065"/>
              <a:ext cx="210502" cy="167769"/>
            </a:xfrm>
            <a:custGeom>
              <a:avLst/>
              <a:gdLst>
                <a:gd name="connsiteX0" fmla="*/ 145542 w 210502"/>
                <a:gd name="connsiteY0" fmla="*/ 95 h 167769"/>
                <a:gd name="connsiteX1" fmla="*/ 88392 w 210502"/>
                <a:gd name="connsiteY1" fmla="*/ 27296 h 167769"/>
                <a:gd name="connsiteX2" fmla="*/ 0 w 210502"/>
                <a:gd name="connsiteY2" fmla="*/ 43274 h 167769"/>
                <a:gd name="connsiteX3" fmla="*/ 112490 w 210502"/>
                <a:gd name="connsiteY3" fmla="*/ 167770 h 167769"/>
                <a:gd name="connsiteX4" fmla="*/ 210502 w 210502"/>
                <a:gd name="connsiteY4" fmla="*/ 66385 h 167769"/>
                <a:gd name="connsiteX5" fmla="*/ 145542 w 210502"/>
                <a:gd name="connsiteY5" fmla="*/ 0 h 16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502" h="167769">
                  <a:moveTo>
                    <a:pt x="145542" y="95"/>
                  </a:moveTo>
                  <a:cubicBezTo>
                    <a:pt x="145542" y="95"/>
                    <a:pt x="122396" y="14837"/>
                    <a:pt x="88392" y="27296"/>
                  </a:cubicBezTo>
                  <a:cubicBezTo>
                    <a:pt x="54388" y="39755"/>
                    <a:pt x="0" y="43274"/>
                    <a:pt x="0" y="43274"/>
                  </a:cubicBezTo>
                  <a:lnTo>
                    <a:pt x="112490" y="167770"/>
                  </a:lnTo>
                  <a:lnTo>
                    <a:pt x="210502" y="66385"/>
                  </a:lnTo>
                  <a:lnTo>
                    <a:pt x="14554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66" name="Forma Livre 65">
              <a:extLst>
                <a:ext uri="{FF2B5EF4-FFF2-40B4-BE49-F238E27FC236}">
                  <a16:creationId xmlns:a16="http://schemas.microsoft.com/office/drawing/2014/main" id="{0F491990-A69E-5B2C-3B9D-D8FE30E9ECB2}"/>
                </a:ext>
              </a:extLst>
            </p:cNvPr>
            <p:cNvSpPr/>
            <p:nvPr/>
          </p:nvSpPr>
          <p:spPr>
            <a:xfrm>
              <a:off x="1457863" y="2557391"/>
              <a:ext cx="563627" cy="437845"/>
            </a:xfrm>
            <a:custGeom>
              <a:avLst/>
              <a:gdLst>
                <a:gd name="connsiteX0" fmla="*/ 493047 w 563627"/>
                <a:gd name="connsiteY0" fmla="*/ 231367 h 437845"/>
                <a:gd name="connsiteX1" fmla="*/ 178722 w 563627"/>
                <a:gd name="connsiteY1" fmla="*/ 126368 h 437845"/>
                <a:gd name="connsiteX2" fmla="*/ 137003 w 563627"/>
                <a:gd name="connsiteY2" fmla="*/ 437845 h 437845"/>
                <a:gd name="connsiteX3" fmla="*/ 19369 w 563627"/>
                <a:gd name="connsiteY3" fmla="*/ 122849 h 437845"/>
                <a:gd name="connsiteX4" fmla="*/ 342362 w 563627"/>
                <a:gd name="connsiteY4" fmla="*/ 14236 h 437845"/>
                <a:gd name="connsiteX5" fmla="*/ 563628 w 563627"/>
                <a:gd name="connsiteY5" fmla="*/ 178772 h 437845"/>
                <a:gd name="connsiteX6" fmla="*/ 492952 w 563627"/>
                <a:gd name="connsiteY6" fmla="*/ 231367 h 43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3627" h="437845">
                  <a:moveTo>
                    <a:pt x="493047" y="231367"/>
                  </a:moveTo>
                  <a:cubicBezTo>
                    <a:pt x="493047" y="231367"/>
                    <a:pt x="324360" y="53420"/>
                    <a:pt x="178722" y="126368"/>
                  </a:cubicBezTo>
                  <a:cubicBezTo>
                    <a:pt x="-13397" y="222617"/>
                    <a:pt x="137003" y="437845"/>
                    <a:pt x="137003" y="437845"/>
                  </a:cubicBezTo>
                  <a:cubicBezTo>
                    <a:pt x="137003" y="437845"/>
                    <a:pt x="-61498" y="319627"/>
                    <a:pt x="19369" y="122849"/>
                  </a:cubicBezTo>
                  <a:cubicBezTo>
                    <a:pt x="81091" y="-27231"/>
                    <a:pt x="259304" y="-6022"/>
                    <a:pt x="342362" y="14236"/>
                  </a:cubicBezTo>
                  <a:cubicBezTo>
                    <a:pt x="447137" y="39820"/>
                    <a:pt x="563628" y="178772"/>
                    <a:pt x="563628" y="178772"/>
                  </a:cubicBezTo>
                  <a:lnTo>
                    <a:pt x="492952" y="2313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7" name="Forma Livre 66">
              <a:extLst>
                <a:ext uri="{FF2B5EF4-FFF2-40B4-BE49-F238E27FC236}">
                  <a16:creationId xmlns:a16="http://schemas.microsoft.com/office/drawing/2014/main" id="{15B1F36A-15F1-49DC-A6DC-78C31F900C67}"/>
                </a:ext>
              </a:extLst>
            </p:cNvPr>
            <p:cNvSpPr/>
            <p:nvPr/>
          </p:nvSpPr>
          <p:spPr>
            <a:xfrm>
              <a:off x="1569925" y="2736163"/>
              <a:ext cx="358124" cy="287502"/>
            </a:xfrm>
            <a:custGeom>
              <a:avLst/>
              <a:gdLst>
                <a:gd name="connsiteX0" fmla="*/ 46086 w 358124"/>
                <a:gd name="connsiteY0" fmla="*/ 0 h 287502"/>
                <a:gd name="connsiteX1" fmla="*/ 141145 w 358124"/>
                <a:gd name="connsiteY1" fmla="*/ 148653 h 287502"/>
                <a:gd name="connsiteX2" fmla="*/ 358125 w 358124"/>
                <a:gd name="connsiteY2" fmla="*/ 107757 h 287502"/>
                <a:gd name="connsiteX3" fmla="*/ 296593 w 358124"/>
                <a:gd name="connsiteY3" fmla="*/ 250989 h 287502"/>
                <a:gd name="connsiteX4" fmla="*/ 92377 w 358124"/>
                <a:gd name="connsiteY4" fmla="*/ 259073 h 287502"/>
                <a:gd name="connsiteX5" fmla="*/ 45990 w 358124"/>
                <a:gd name="connsiteY5" fmla="*/ 0 h 28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124" h="287502">
                  <a:moveTo>
                    <a:pt x="46086" y="0"/>
                  </a:moveTo>
                  <a:cubicBezTo>
                    <a:pt x="46086" y="0"/>
                    <a:pt x="19320" y="136194"/>
                    <a:pt x="141145" y="148653"/>
                  </a:cubicBezTo>
                  <a:cubicBezTo>
                    <a:pt x="262970" y="161112"/>
                    <a:pt x="358125" y="107757"/>
                    <a:pt x="358125" y="107757"/>
                  </a:cubicBezTo>
                  <a:lnTo>
                    <a:pt x="296593" y="250989"/>
                  </a:lnTo>
                  <a:cubicBezTo>
                    <a:pt x="296593" y="250989"/>
                    <a:pt x="182484" y="327456"/>
                    <a:pt x="92377" y="259073"/>
                  </a:cubicBezTo>
                  <a:cubicBezTo>
                    <a:pt x="-83645" y="125542"/>
                    <a:pt x="45990" y="0"/>
                    <a:pt x="4599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8" name="Forma Livre 67">
              <a:extLst>
                <a:ext uri="{FF2B5EF4-FFF2-40B4-BE49-F238E27FC236}">
                  <a16:creationId xmlns:a16="http://schemas.microsoft.com/office/drawing/2014/main" id="{76E57CB5-4C1D-369C-5303-C9DB0146F043}"/>
                </a:ext>
              </a:extLst>
            </p:cNvPr>
            <p:cNvSpPr/>
            <p:nvPr/>
          </p:nvSpPr>
          <p:spPr>
            <a:xfrm>
              <a:off x="2525839" y="2148515"/>
              <a:ext cx="340036" cy="449836"/>
            </a:xfrm>
            <a:custGeom>
              <a:avLst/>
              <a:gdLst>
                <a:gd name="connsiteX0" fmla="*/ 0 w 340036"/>
                <a:gd name="connsiteY0" fmla="*/ 449836 h 449836"/>
                <a:gd name="connsiteX1" fmla="*/ 158306 w 340036"/>
                <a:gd name="connsiteY1" fmla="*/ 379362 h 449836"/>
                <a:gd name="connsiteX2" fmla="*/ 302038 w 340036"/>
                <a:gd name="connsiteY2" fmla="*/ 256102 h 449836"/>
                <a:gd name="connsiteX3" fmla="*/ 336137 w 340036"/>
                <a:gd name="connsiteY3" fmla="*/ 111348 h 449836"/>
                <a:gd name="connsiteX4" fmla="*/ 227267 w 340036"/>
                <a:gd name="connsiteY4" fmla="*/ 71308 h 449836"/>
                <a:gd name="connsiteX5" fmla="*/ 223647 w 340036"/>
                <a:gd name="connsiteY5" fmla="*/ 176973 h 449836"/>
                <a:gd name="connsiteX6" fmla="*/ 187357 w 340036"/>
                <a:gd name="connsiteY6" fmla="*/ 220247 h 449836"/>
                <a:gd name="connsiteX7" fmla="*/ 195834 w 340036"/>
                <a:gd name="connsiteY7" fmla="*/ 65411 h 449836"/>
                <a:gd name="connsiteX8" fmla="*/ 119063 w 340036"/>
                <a:gd name="connsiteY8" fmla="*/ 4828 h 449836"/>
                <a:gd name="connsiteX9" fmla="*/ 110966 w 340036"/>
                <a:gd name="connsiteY9" fmla="*/ 256102 h 449836"/>
                <a:gd name="connsiteX10" fmla="*/ 95 w 340036"/>
                <a:gd name="connsiteY10" fmla="*/ 449836 h 44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0036" h="449836">
                  <a:moveTo>
                    <a:pt x="0" y="449836"/>
                  </a:moveTo>
                  <a:cubicBezTo>
                    <a:pt x="0" y="449836"/>
                    <a:pt x="94774" y="410367"/>
                    <a:pt x="158306" y="379362"/>
                  </a:cubicBezTo>
                  <a:cubicBezTo>
                    <a:pt x="221837" y="348357"/>
                    <a:pt x="275273" y="309838"/>
                    <a:pt x="302038" y="256102"/>
                  </a:cubicBezTo>
                  <a:cubicBezTo>
                    <a:pt x="328803" y="202366"/>
                    <a:pt x="348806" y="139310"/>
                    <a:pt x="336137" y="111348"/>
                  </a:cubicBezTo>
                  <a:cubicBezTo>
                    <a:pt x="323469" y="83387"/>
                    <a:pt x="232696" y="62939"/>
                    <a:pt x="227267" y="71308"/>
                  </a:cubicBezTo>
                  <a:cubicBezTo>
                    <a:pt x="221837" y="79678"/>
                    <a:pt x="240411" y="130750"/>
                    <a:pt x="223647" y="176973"/>
                  </a:cubicBezTo>
                  <a:cubicBezTo>
                    <a:pt x="209741" y="215206"/>
                    <a:pt x="187357" y="220247"/>
                    <a:pt x="187357" y="220247"/>
                  </a:cubicBezTo>
                  <a:cubicBezTo>
                    <a:pt x="187357" y="220247"/>
                    <a:pt x="213265" y="109922"/>
                    <a:pt x="195834" y="65411"/>
                  </a:cubicBezTo>
                  <a:cubicBezTo>
                    <a:pt x="178308" y="20901"/>
                    <a:pt x="129921" y="-12957"/>
                    <a:pt x="119063" y="4828"/>
                  </a:cubicBezTo>
                  <a:cubicBezTo>
                    <a:pt x="108204" y="22613"/>
                    <a:pt x="142589" y="111348"/>
                    <a:pt x="110966" y="256102"/>
                  </a:cubicBezTo>
                  <a:cubicBezTo>
                    <a:pt x="75248" y="419402"/>
                    <a:pt x="95" y="449836"/>
                    <a:pt x="95" y="4498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9" name="Forma Livre 68">
              <a:extLst>
                <a:ext uri="{FF2B5EF4-FFF2-40B4-BE49-F238E27FC236}">
                  <a16:creationId xmlns:a16="http://schemas.microsoft.com/office/drawing/2014/main" id="{4B1E5B37-1AB3-2213-20E6-2C09F1BC57CB}"/>
                </a:ext>
              </a:extLst>
            </p:cNvPr>
            <p:cNvSpPr/>
            <p:nvPr/>
          </p:nvSpPr>
          <p:spPr>
            <a:xfrm>
              <a:off x="2693860" y="2067937"/>
              <a:ext cx="163838" cy="144307"/>
            </a:xfrm>
            <a:custGeom>
              <a:avLst/>
              <a:gdLst>
                <a:gd name="connsiteX0" fmla="*/ 0 w 163838"/>
                <a:gd name="connsiteY0" fmla="*/ 49266 h 144307"/>
                <a:gd name="connsiteX1" fmla="*/ 104203 w 163838"/>
                <a:gd name="connsiteY1" fmla="*/ 0 h 144307"/>
                <a:gd name="connsiteX2" fmla="*/ 158972 w 163838"/>
                <a:gd name="connsiteY2" fmla="*/ 142376 h 144307"/>
                <a:gd name="connsiteX3" fmla="*/ 0 w 163838"/>
                <a:gd name="connsiteY3" fmla="*/ 49266 h 14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838" h="144307">
                  <a:moveTo>
                    <a:pt x="0" y="49266"/>
                  </a:moveTo>
                  <a:lnTo>
                    <a:pt x="104203" y="0"/>
                  </a:lnTo>
                  <a:cubicBezTo>
                    <a:pt x="104203" y="0"/>
                    <a:pt x="184023" y="124591"/>
                    <a:pt x="158972" y="142376"/>
                  </a:cubicBezTo>
                  <a:cubicBezTo>
                    <a:pt x="133921" y="160161"/>
                    <a:pt x="0" y="49266"/>
                    <a:pt x="0" y="49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0" name="Forma Livre 69">
              <a:extLst>
                <a:ext uri="{FF2B5EF4-FFF2-40B4-BE49-F238E27FC236}">
                  <a16:creationId xmlns:a16="http://schemas.microsoft.com/office/drawing/2014/main" id="{BCF93926-57C9-E1BE-6224-6FB46DA65F9C}"/>
                </a:ext>
              </a:extLst>
            </p:cNvPr>
            <p:cNvSpPr/>
            <p:nvPr/>
          </p:nvSpPr>
          <p:spPr>
            <a:xfrm>
              <a:off x="1546288" y="3003130"/>
              <a:ext cx="245459" cy="238529"/>
            </a:xfrm>
            <a:custGeom>
              <a:avLst/>
              <a:gdLst>
                <a:gd name="connsiteX0" fmla="*/ 0 w 245459"/>
                <a:gd name="connsiteY0" fmla="*/ 0 h 238529"/>
                <a:gd name="connsiteX1" fmla="*/ 245459 w 245459"/>
                <a:gd name="connsiteY1" fmla="*/ 238530 h 238529"/>
                <a:gd name="connsiteX2" fmla="*/ 210502 w 245459"/>
                <a:gd name="connsiteY2" fmla="*/ 129917 h 238529"/>
                <a:gd name="connsiteX3" fmla="*/ 214122 w 245459"/>
                <a:gd name="connsiteY3" fmla="*/ 50787 h 238529"/>
                <a:gd name="connsiteX4" fmla="*/ 114300 w 245459"/>
                <a:gd name="connsiteY4" fmla="*/ 45461 h 238529"/>
                <a:gd name="connsiteX5" fmla="*/ 0 w 245459"/>
                <a:gd name="connsiteY5" fmla="*/ 0 h 23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459" h="238529">
                  <a:moveTo>
                    <a:pt x="0" y="0"/>
                  </a:moveTo>
                  <a:lnTo>
                    <a:pt x="245459" y="238530"/>
                  </a:lnTo>
                  <a:cubicBezTo>
                    <a:pt x="245459" y="238530"/>
                    <a:pt x="214122" y="173476"/>
                    <a:pt x="210502" y="129917"/>
                  </a:cubicBezTo>
                  <a:cubicBezTo>
                    <a:pt x="206883" y="86358"/>
                    <a:pt x="214122" y="50787"/>
                    <a:pt x="214122" y="50787"/>
                  </a:cubicBezTo>
                  <a:cubicBezTo>
                    <a:pt x="214122" y="50787"/>
                    <a:pt x="158877" y="56114"/>
                    <a:pt x="114300" y="45461"/>
                  </a:cubicBezTo>
                  <a:cubicBezTo>
                    <a:pt x="69818" y="34809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1" name="Forma Livre 70">
              <a:extLst>
                <a:ext uri="{FF2B5EF4-FFF2-40B4-BE49-F238E27FC236}">
                  <a16:creationId xmlns:a16="http://schemas.microsoft.com/office/drawing/2014/main" id="{E7AFB90B-DFC0-502C-6828-EEE9E00DBEFA}"/>
                </a:ext>
              </a:extLst>
            </p:cNvPr>
            <p:cNvSpPr/>
            <p:nvPr/>
          </p:nvSpPr>
          <p:spPr>
            <a:xfrm>
              <a:off x="2136076" y="3459646"/>
              <a:ext cx="254222" cy="293597"/>
            </a:xfrm>
            <a:custGeom>
              <a:avLst/>
              <a:gdLst>
                <a:gd name="connsiteX0" fmla="*/ 0 w 254222"/>
                <a:gd name="connsiteY0" fmla="*/ 128205 h 293597"/>
                <a:gd name="connsiteX1" fmla="*/ 33052 w 254222"/>
                <a:gd name="connsiteY1" fmla="*/ 66195 h 293597"/>
                <a:gd name="connsiteX2" fmla="*/ 49054 w 254222"/>
                <a:gd name="connsiteY2" fmla="*/ 0 h 293597"/>
                <a:gd name="connsiteX3" fmla="*/ 105346 w 254222"/>
                <a:gd name="connsiteY3" fmla="*/ 110325 h 293597"/>
                <a:gd name="connsiteX4" fmla="*/ 128683 w 254222"/>
                <a:gd name="connsiteY4" fmla="*/ 21304 h 293597"/>
                <a:gd name="connsiteX5" fmla="*/ 197929 w 254222"/>
                <a:gd name="connsiteY5" fmla="*/ 15978 h 293597"/>
                <a:gd name="connsiteX6" fmla="*/ 254222 w 254222"/>
                <a:gd name="connsiteY6" fmla="*/ 56874 h 293597"/>
                <a:gd name="connsiteX7" fmla="*/ 97155 w 254222"/>
                <a:gd name="connsiteY7" fmla="*/ 293597 h 293597"/>
                <a:gd name="connsiteX8" fmla="*/ 190 w 254222"/>
                <a:gd name="connsiteY8" fmla="*/ 128110 h 29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222" h="293597">
                  <a:moveTo>
                    <a:pt x="0" y="128205"/>
                  </a:moveTo>
                  <a:cubicBezTo>
                    <a:pt x="0" y="128205"/>
                    <a:pt x="18193" y="101480"/>
                    <a:pt x="33052" y="66195"/>
                  </a:cubicBezTo>
                  <a:cubicBezTo>
                    <a:pt x="47911" y="30910"/>
                    <a:pt x="49054" y="0"/>
                    <a:pt x="49054" y="0"/>
                  </a:cubicBezTo>
                  <a:lnTo>
                    <a:pt x="105346" y="110325"/>
                  </a:lnTo>
                  <a:lnTo>
                    <a:pt x="128683" y="21304"/>
                  </a:lnTo>
                  <a:cubicBezTo>
                    <a:pt x="128683" y="21304"/>
                    <a:pt x="161639" y="8845"/>
                    <a:pt x="197929" y="15978"/>
                  </a:cubicBezTo>
                  <a:cubicBezTo>
                    <a:pt x="234220" y="23111"/>
                    <a:pt x="254222" y="56874"/>
                    <a:pt x="254222" y="56874"/>
                  </a:cubicBezTo>
                  <a:lnTo>
                    <a:pt x="97155" y="293597"/>
                  </a:lnTo>
                  <a:lnTo>
                    <a:pt x="190" y="1281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2" name="Forma Livre 71">
              <a:extLst>
                <a:ext uri="{FF2B5EF4-FFF2-40B4-BE49-F238E27FC236}">
                  <a16:creationId xmlns:a16="http://schemas.microsoft.com/office/drawing/2014/main" id="{9B157853-17A5-B5DE-73FD-76FFADE5FD1F}"/>
                </a:ext>
              </a:extLst>
            </p:cNvPr>
            <p:cNvSpPr/>
            <p:nvPr/>
          </p:nvSpPr>
          <p:spPr>
            <a:xfrm>
              <a:off x="2264568" y="2726462"/>
              <a:ext cx="627284" cy="302714"/>
            </a:xfrm>
            <a:custGeom>
              <a:avLst/>
              <a:gdLst>
                <a:gd name="connsiteX0" fmla="*/ 95 w 627284"/>
                <a:gd name="connsiteY0" fmla="*/ 101480 h 302714"/>
                <a:gd name="connsiteX1" fmla="*/ 92869 w 627284"/>
                <a:gd name="connsiteY1" fmla="*/ 0 h 302714"/>
                <a:gd name="connsiteX2" fmla="*/ 410432 w 627284"/>
                <a:gd name="connsiteY2" fmla="*/ 170528 h 302714"/>
                <a:gd name="connsiteX3" fmla="*/ 579215 w 627284"/>
                <a:gd name="connsiteY3" fmla="*/ 9701 h 302714"/>
                <a:gd name="connsiteX4" fmla="*/ 586454 w 627284"/>
                <a:gd name="connsiteY4" fmla="*/ 224264 h 302714"/>
                <a:gd name="connsiteX5" fmla="*/ 0 w 627284"/>
                <a:gd name="connsiteY5" fmla="*/ 101480 h 30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7284" h="302714">
                  <a:moveTo>
                    <a:pt x="95" y="101480"/>
                  </a:moveTo>
                  <a:lnTo>
                    <a:pt x="92869" y="0"/>
                  </a:lnTo>
                  <a:cubicBezTo>
                    <a:pt x="92869" y="0"/>
                    <a:pt x="301371" y="164061"/>
                    <a:pt x="410432" y="170528"/>
                  </a:cubicBezTo>
                  <a:cubicBezTo>
                    <a:pt x="597313" y="181560"/>
                    <a:pt x="579215" y="9701"/>
                    <a:pt x="579215" y="9701"/>
                  </a:cubicBezTo>
                  <a:cubicBezTo>
                    <a:pt x="579215" y="9701"/>
                    <a:pt x="682371" y="114129"/>
                    <a:pt x="586454" y="224264"/>
                  </a:cubicBezTo>
                  <a:cubicBezTo>
                    <a:pt x="385000" y="455661"/>
                    <a:pt x="0" y="101480"/>
                    <a:pt x="0" y="101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3" name="Forma Livre 72">
              <a:extLst>
                <a:ext uri="{FF2B5EF4-FFF2-40B4-BE49-F238E27FC236}">
                  <a16:creationId xmlns:a16="http://schemas.microsoft.com/office/drawing/2014/main" id="{3260126A-967B-DCE3-3D11-325E17AC9CE7}"/>
                </a:ext>
              </a:extLst>
            </p:cNvPr>
            <p:cNvSpPr/>
            <p:nvPr/>
          </p:nvSpPr>
          <p:spPr>
            <a:xfrm>
              <a:off x="2290286" y="3290926"/>
              <a:ext cx="328041" cy="194970"/>
            </a:xfrm>
            <a:custGeom>
              <a:avLst/>
              <a:gdLst>
                <a:gd name="connsiteX0" fmla="*/ 0 w 328041"/>
                <a:gd name="connsiteY0" fmla="*/ 146466 h 194970"/>
                <a:gd name="connsiteX1" fmla="*/ 119729 w 328041"/>
                <a:gd name="connsiteY1" fmla="*/ 65529 h 194970"/>
                <a:gd name="connsiteX2" fmla="*/ 328041 w 328041"/>
                <a:gd name="connsiteY2" fmla="*/ 0 h 194970"/>
                <a:gd name="connsiteX3" fmla="*/ 233077 w 328041"/>
                <a:gd name="connsiteY3" fmla="*/ 85407 h 194970"/>
                <a:gd name="connsiteX4" fmla="*/ 135922 w 328041"/>
                <a:gd name="connsiteY4" fmla="*/ 194971 h 194970"/>
                <a:gd name="connsiteX5" fmla="*/ 79820 w 328041"/>
                <a:gd name="connsiteY5" fmla="*/ 154455 h 194970"/>
                <a:gd name="connsiteX6" fmla="*/ 0 w 328041"/>
                <a:gd name="connsiteY6" fmla="*/ 146371 h 19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041" h="194970">
                  <a:moveTo>
                    <a:pt x="0" y="146466"/>
                  </a:moveTo>
                  <a:cubicBezTo>
                    <a:pt x="0" y="146466"/>
                    <a:pt x="42196" y="98532"/>
                    <a:pt x="119729" y="65529"/>
                  </a:cubicBezTo>
                  <a:cubicBezTo>
                    <a:pt x="214122" y="25394"/>
                    <a:pt x="328041" y="0"/>
                    <a:pt x="328041" y="0"/>
                  </a:cubicBezTo>
                  <a:cubicBezTo>
                    <a:pt x="328041" y="0"/>
                    <a:pt x="275177" y="42893"/>
                    <a:pt x="233077" y="85407"/>
                  </a:cubicBezTo>
                  <a:cubicBezTo>
                    <a:pt x="190976" y="127920"/>
                    <a:pt x="135922" y="194971"/>
                    <a:pt x="135922" y="194971"/>
                  </a:cubicBezTo>
                  <a:cubicBezTo>
                    <a:pt x="135922" y="194971"/>
                    <a:pt x="105061" y="163014"/>
                    <a:pt x="79820" y="154455"/>
                  </a:cubicBezTo>
                  <a:cubicBezTo>
                    <a:pt x="44768" y="142471"/>
                    <a:pt x="0" y="146371"/>
                    <a:pt x="0" y="1463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4" name="Forma Livre 73">
              <a:extLst>
                <a:ext uri="{FF2B5EF4-FFF2-40B4-BE49-F238E27FC236}">
                  <a16:creationId xmlns:a16="http://schemas.microsoft.com/office/drawing/2014/main" id="{7293D505-6865-E654-E730-218914110D7C}"/>
                </a:ext>
              </a:extLst>
            </p:cNvPr>
            <p:cNvSpPr/>
            <p:nvPr/>
          </p:nvSpPr>
          <p:spPr>
            <a:xfrm>
              <a:off x="2476309" y="3057436"/>
              <a:ext cx="201271" cy="238529"/>
            </a:xfrm>
            <a:custGeom>
              <a:avLst/>
              <a:gdLst>
                <a:gd name="connsiteX0" fmla="*/ 0 w 201271"/>
                <a:gd name="connsiteY0" fmla="*/ 238530 h 238529"/>
                <a:gd name="connsiteX1" fmla="*/ 80772 w 201271"/>
                <a:gd name="connsiteY1" fmla="*/ 131724 h 238529"/>
                <a:gd name="connsiteX2" fmla="*/ 80772 w 201271"/>
                <a:gd name="connsiteY2" fmla="*/ 0 h 238529"/>
                <a:gd name="connsiteX3" fmla="*/ 200501 w 201271"/>
                <a:gd name="connsiteY3" fmla="*/ 14266 h 238529"/>
                <a:gd name="connsiteX4" fmla="*/ 151543 w 201271"/>
                <a:gd name="connsiteY4" fmla="*/ 184128 h 238529"/>
                <a:gd name="connsiteX5" fmla="*/ 0 w 201271"/>
                <a:gd name="connsiteY5" fmla="*/ 238530 h 23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271" h="238529">
                  <a:moveTo>
                    <a:pt x="0" y="238530"/>
                  </a:moveTo>
                  <a:cubicBezTo>
                    <a:pt x="0" y="238530"/>
                    <a:pt x="64484" y="188693"/>
                    <a:pt x="80772" y="131724"/>
                  </a:cubicBezTo>
                  <a:cubicBezTo>
                    <a:pt x="97060" y="74755"/>
                    <a:pt x="80772" y="0"/>
                    <a:pt x="80772" y="0"/>
                  </a:cubicBezTo>
                  <a:lnTo>
                    <a:pt x="200501" y="14266"/>
                  </a:lnTo>
                  <a:cubicBezTo>
                    <a:pt x="200501" y="14266"/>
                    <a:pt x="211360" y="133341"/>
                    <a:pt x="151543" y="184128"/>
                  </a:cubicBezTo>
                  <a:cubicBezTo>
                    <a:pt x="91631" y="234916"/>
                    <a:pt x="0" y="238530"/>
                    <a:pt x="0" y="238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5" name="Forma Livre 74">
              <a:extLst>
                <a:ext uri="{FF2B5EF4-FFF2-40B4-BE49-F238E27FC236}">
                  <a16:creationId xmlns:a16="http://schemas.microsoft.com/office/drawing/2014/main" id="{735367CE-EBB7-1AEC-7DD4-0B1E95E49F3C}"/>
                </a:ext>
              </a:extLst>
            </p:cNvPr>
            <p:cNvSpPr/>
            <p:nvPr/>
          </p:nvSpPr>
          <p:spPr>
            <a:xfrm>
              <a:off x="2117883" y="3183834"/>
              <a:ext cx="234124" cy="315281"/>
            </a:xfrm>
            <a:custGeom>
              <a:avLst/>
              <a:gdLst>
                <a:gd name="connsiteX0" fmla="*/ 115157 w 234124"/>
                <a:gd name="connsiteY0" fmla="*/ 0 h 315281"/>
                <a:gd name="connsiteX1" fmla="*/ 159734 w 234124"/>
                <a:gd name="connsiteY1" fmla="*/ 83695 h 315281"/>
                <a:gd name="connsiteX2" fmla="*/ 234125 w 234124"/>
                <a:gd name="connsiteY2" fmla="*/ 144183 h 315281"/>
                <a:gd name="connsiteX3" fmla="*/ 146780 w 234124"/>
                <a:gd name="connsiteY3" fmla="*/ 238530 h 315281"/>
                <a:gd name="connsiteX4" fmla="*/ 117062 w 234124"/>
                <a:gd name="connsiteY4" fmla="*/ 315282 h 315281"/>
                <a:gd name="connsiteX5" fmla="*/ 61722 w 234124"/>
                <a:gd name="connsiteY5" fmla="*/ 199346 h 315281"/>
                <a:gd name="connsiteX6" fmla="*/ 0 w 234124"/>
                <a:gd name="connsiteY6" fmla="*/ 151126 h 315281"/>
                <a:gd name="connsiteX7" fmla="*/ 81629 w 234124"/>
                <a:gd name="connsiteY7" fmla="*/ 78369 h 315281"/>
                <a:gd name="connsiteX8" fmla="*/ 115062 w 234124"/>
                <a:gd name="connsiteY8" fmla="*/ 95 h 31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124" h="315281">
                  <a:moveTo>
                    <a:pt x="115157" y="0"/>
                  </a:moveTo>
                  <a:cubicBezTo>
                    <a:pt x="115157" y="0"/>
                    <a:pt x="127064" y="51644"/>
                    <a:pt x="159734" y="83695"/>
                  </a:cubicBezTo>
                  <a:cubicBezTo>
                    <a:pt x="192405" y="115746"/>
                    <a:pt x="234125" y="144183"/>
                    <a:pt x="234125" y="144183"/>
                  </a:cubicBezTo>
                  <a:cubicBezTo>
                    <a:pt x="234125" y="144183"/>
                    <a:pt x="164687" y="195827"/>
                    <a:pt x="146780" y="238530"/>
                  </a:cubicBezTo>
                  <a:cubicBezTo>
                    <a:pt x="128873" y="281233"/>
                    <a:pt x="117062" y="315282"/>
                    <a:pt x="117062" y="315282"/>
                  </a:cubicBezTo>
                  <a:cubicBezTo>
                    <a:pt x="117062" y="315282"/>
                    <a:pt x="87154" y="224264"/>
                    <a:pt x="61722" y="199346"/>
                  </a:cubicBezTo>
                  <a:cubicBezTo>
                    <a:pt x="36290" y="174427"/>
                    <a:pt x="0" y="151126"/>
                    <a:pt x="0" y="151126"/>
                  </a:cubicBezTo>
                  <a:cubicBezTo>
                    <a:pt x="0" y="151126"/>
                    <a:pt x="59912" y="112227"/>
                    <a:pt x="81629" y="78369"/>
                  </a:cubicBezTo>
                  <a:cubicBezTo>
                    <a:pt x="103442" y="44510"/>
                    <a:pt x="115062" y="95"/>
                    <a:pt x="115062" y="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6" name="Forma Livre 75">
              <a:extLst>
                <a:ext uri="{FF2B5EF4-FFF2-40B4-BE49-F238E27FC236}">
                  <a16:creationId xmlns:a16="http://schemas.microsoft.com/office/drawing/2014/main" id="{0C24885E-B8BF-A013-DB2E-E092B8116648}"/>
                </a:ext>
              </a:extLst>
            </p:cNvPr>
            <p:cNvSpPr/>
            <p:nvPr/>
          </p:nvSpPr>
          <p:spPr>
            <a:xfrm>
              <a:off x="2164079" y="2849816"/>
              <a:ext cx="130778" cy="173856"/>
            </a:xfrm>
            <a:custGeom>
              <a:avLst/>
              <a:gdLst>
                <a:gd name="connsiteX0" fmla="*/ 68961 w 130778"/>
                <a:gd name="connsiteY0" fmla="*/ 173762 h 173856"/>
                <a:gd name="connsiteX1" fmla="*/ 91726 w 130778"/>
                <a:gd name="connsiteY1" fmla="*/ 102526 h 173856"/>
                <a:gd name="connsiteX2" fmla="*/ 130778 w 130778"/>
                <a:gd name="connsiteY2" fmla="*/ 48885 h 173856"/>
                <a:gd name="connsiteX3" fmla="*/ 77343 w 130778"/>
                <a:gd name="connsiteY3" fmla="*/ 0 h 173856"/>
                <a:gd name="connsiteX4" fmla="*/ 0 w 130778"/>
                <a:gd name="connsiteY4" fmla="*/ 70950 h 173856"/>
                <a:gd name="connsiteX5" fmla="*/ 35433 w 130778"/>
                <a:gd name="connsiteY5" fmla="*/ 111086 h 173856"/>
                <a:gd name="connsiteX6" fmla="*/ 68866 w 130778"/>
                <a:gd name="connsiteY6" fmla="*/ 173857 h 17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778" h="173856">
                  <a:moveTo>
                    <a:pt x="68961" y="173762"/>
                  </a:moveTo>
                  <a:cubicBezTo>
                    <a:pt x="68961" y="173762"/>
                    <a:pt x="73533" y="135338"/>
                    <a:pt x="91726" y="102526"/>
                  </a:cubicBezTo>
                  <a:cubicBezTo>
                    <a:pt x="109919" y="69714"/>
                    <a:pt x="130778" y="48885"/>
                    <a:pt x="130778" y="48885"/>
                  </a:cubicBezTo>
                  <a:lnTo>
                    <a:pt x="77343" y="0"/>
                  </a:lnTo>
                  <a:lnTo>
                    <a:pt x="0" y="70950"/>
                  </a:lnTo>
                  <a:cubicBezTo>
                    <a:pt x="0" y="70950"/>
                    <a:pt x="19431" y="90352"/>
                    <a:pt x="35433" y="111086"/>
                  </a:cubicBezTo>
                  <a:cubicBezTo>
                    <a:pt x="51435" y="131819"/>
                    <a:pt x="68866" y="173857"/>
                    <a:pt x="68866" y="1738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8ACD995C-2A47-7B55-6D8B-2516A9EBDB56}"/>
              </a:ext>
            </a:extLst>
          </p:cNvPr>
          <p:cNvGrpSpPr/>
          <p:nvPr userDrawn="1"/>
        </p:nvGrpSpPr>
        <p:grpSpPr>
          <a:xfrm>
            <a:off x="106751" y="5430098"/>
            <a:ext cx="566314" cy="178809"/>
            <a:chOff x="1118539" y="1670047"/>
            <a:chExt cx="6708152" cy="2118046"/>
          </a:xfrm>
        </p:grpSpPr>
        <p:grpSp>
          <p:nvGrpSpPr>
            <p:cNvPr id="19" name="Gráfico 1">
              <a:extLst>
                <a:ext uri="{FF2B5EF4-FFF2-40B4-BE49-F238E27FC236}">
                  <a16:creationId xmlns:a16="http://schemas.microsoft.com/office/drawing/2014/main" id="{AB267B45-DF98-AB33-C186-FF8E65A6496F}"/>
                </a:ext>
              </a:extLst>
            </p:cNvPr>
            <p:cNvGrpSpPr/>
            <p:nvPr/>
          </p:nvGrpSpPr>
          <p:grpSpPr>
            <a:xfrm>
              <a:off x="3362991" y="1670047"/>
              <a:ext cx="4463700" cy="2118046"/>
              <a:chOff x="3463575" y="1706623"/>
              <a:chExt cx="4463700" cy="2118046"/>
            </a:xfrm>
          </p:grpSpPr>
          <p:sp>
            <p:nvSpPr>
              <p:cNvPr id="81" name="Forma Livre 80">
                <a:extLst>
                  <a:ext uri="{FF2B5EF4-FFF2-40B4-BE49-F238E27FC236}">
                    <a16:creationId xmlns:a16="http://schemas.microsoft.com/office/drawing/2014/main" id="{9793F18B-BFBC-5F77-F976-49A8CB47CF8C}"/>
                  </a:ext>
                </a:extLst>
              </p:cNvPr>
              <p:cNvSpPr/>
              <p:nvPr/>
            </p:nvSpPr>
            <p:spPr>
              <a:xfrm>
                <a:off x="3480149" y="1864787"/>
                <a:ext cx="526256" cy="704081"/>
              </a:xfrm>
              <a:custGeom>
                <a:avLst/>
                <a:gdLst>
                  <a:gd name="connsiteX0" fmla="*/ 263843 w 526256"/>
                  <a:gd name="connsiteY0" fmla="*/ 590618 h 704081"/>
                  <a:gd name="connsiteX1" fmla="*/ 340900 w 526256"/>
                  <a:gd name="connsiteY1" fmla="*/ 579776 h 704081"/>
                  <a:gd name="connsiteX2" fmla="*/ 397097 w 526256"/>
                  <a:gd name="connsiteY2" fmla="*/ 502358 h 704081"/>
                  <a:gd name="connsiteX3" fmla="*/ 369189 w 526256"/>
                  <a:gd name="connsiteY3" fmla="*/ 451191 h 704081"/>
                  <a:gd name="connsiteX4" fmla="*/ 281654 w 526256"/>
                  <a:gd name="connsiteY4" fmla="*/ 419900 h 704081"/>
                  <a:gd name="connsiteX5" fmla="*/ 213741 w 526256"/>
                  <a:gd name="connsiteY5" fmla="*/ 404017 h 704081"/>
                  <a:gd name="connsiteX6" fmla="*/ 75343 w 526256"/>
                  <a:gd name="connsiteY6" fmla="*/ 352849 h 704081"/>
                  <a:gd name="connsiteX7" fmla="*/ 10478 w 526256"/>
                  <a:gd name="connsiteY7" fmla="*/ 208381 h 704081"/>
                  <a:gd name="connsiteX8" fmla="*/ 73152 w 526256"/>
                  <a:gd name="connsiteY8" fmla="*/ 59347 h 704081"/>
                  <a:gd name="connsiteX9" fmla="*/ 257270 w 526256"/>
                  <a:gd name="connsiteY9" fmla="*/ 0 h 704081"/>
                  <a:gd name="connsiteX10" fmla="*/ 430339 w 526256"/>
                  <a:gd name="connsiteY10" fmla="*/ 55923 h 704081"/>
                  <a:gd name="connsiteX11" fmla="*/ 505396 w 526256"/>
                  <a:gd name="connsiteY11" fmla="*/ 218272 h 704081"/>
                  <a:gd name="connsiteX12" fmla="*/ 376523 w 526256"/>
                  <a:gd name="connsiteY12" fmla="*/ 218272 h 704081"/>
                  <a:gd name="connsiteX13" fmla="*/ 326041 w 526256"/>
                  <a:gd name="connsiteY13" fmla="*/ 132675 h 704081"/>
                  <a:gd name="connsiteX14" fmla="*/ 248126 w 526256"/>
                  <a:gd name="connsiteY14" fmla="*/ 115936 h 704081"/>
                  <a:gd name="connsiteX15" fmla="*/ 165449 w 526256"/>
                  <a:gd name="connsiteY15" fmla="*/ 137716 h 704081"/>
                  <a:gd name="connsiteX16" fmla="*/ 134493 w 526256"/>
                  <a:gd name="connsiteY16" fmla="*/ 198394 h 704081"/>
                  <a:gd name="connsiteX17" fmla="*/ 164973 w 526256"/>
                  <a:gd name="connsiteY17" fmla="*/ 251845 h 704081"/>
                  <a:gd name="connsiteX18" fmla="*/ 248507 w 526256"/>
                  <a:gd name="connsiteY18" fmla="*/ 279426 h 704081"/>
                  <a:gd name="connsiteX19" fmla="*/ 359093 w 526256"/>
                  <a:gd name="connsiteY19" fmla="*/ 307007 h 704081"/>
                  <a:gd name="connsiteX20" fmla="*/ 468821 w 526256"/>
                  <a:gd name="connsiteY20" fmla="*/ 355417 h 704081"/>
                  <a:gd name="connsiteX21" fmla="*/ 526256 w 526256"/>
                  <a:gd name="connsiteY21" fmla="*/ 491706 h 704081"/>
                  <a:gd name="connsiteX22" fmla="*/ 459010 w 526256"/>
                  <a:gd name="connsiteY22" fmla="*/ 643593 h 704081"/>
                  <a:gd name="connsiteX23" fmla="*/ 268986 w 526256"/>
                  <a:gd name="connsiteY23" fmla="*/ 704082 h 704081"/>
                  <a:gd name="connsiteX24" fmla="*/ 71819 w 526256"/>
                  <a:gd name="connsiteY24" fmla="*/ 644544 h 704081"/>
                  <a:gd name="connsiteX25" fmla="*/ 0 w 526256"/>
                  <a:gd name="connsiteY25" fmla="*/ 480864 h 704081"/>
                  <a:gd name="connsiteX26" fmla="*/ 128016 w 526256"/>
                  <a:gd name="connsiteY26" fmla="*/ 480864 h 704081"/>
                  <a:gd name="connsiteX27" fmla="*/ 151924 w 526256"/>
                  <a:gd name="connsiteY27" fmla="*/ 549247 h 704081"/>
                  <a:gd name="connsiteX28" fmla="*/ 263843 w 526256"/>
                  <a:gd name="connsiteY28" fmla="*/ 590428 h 704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26256" h="704081">
                    <a:moveTo>
                      <a:pt x="263843" y="590618"/>
                    </a:moveTo>
                    <a:cubicBezTo>
                      <a:pt x="295466" y="590618"/>
                      <a:pt x="321183" y="587004"/>
                      <a:pt x="340900" y="579776"/>
                    </a:cubicBezTo>
                    <a:cubicBezTo>
                      <a:pt x="378333" y="565890"/>
                      <a:pt x="397097" y="540116"/>
                      <a:pt x="397097" y="502358"/>
                    </a:cubicBezTo>
                    <a:cubicBezTo>
                      <a:pt x="397097" y="480294"/>
                      <a:pt x="387763" y="463269"/>
                      <a:pt x="369189" y="451191"/>
                    </a:cubicBezTo>
                    <a:cubicBezTo>
                      <a:pt x="350615" y="439397"/>
                      <a:pt x="321469" y="429030"/>
                      <a:pt x="281654" y="419900"/>
                    </a:cubicBezTo>
                    <a:lnTo>
                      <a:pt x="213741" y="404017"/>
                    </a:lnTo>
                    <a:cubicBezTo>
                      <a:pt x="146971" y="388324"/>
                      <a:pt x="100870" y="371300"/>
                      <a:pt x="75343" y="352849"/>
                    </a:cubicBezTo>
                    <a:cubicBezTo>
                      <a:pt x="32099" y="322034"/>
                      <a:pt x="10478" y="273910"/>
                      <a:pt x="10478" y="208381"/>
                    </a:cubicBezTo>
                    <a:cubicBezTo>
                      <a:pt x="10478" y="148558"/>
                      <a:pt x="31337" y="98912"/>
                      <a:pt x="73152" y="59347"/>
                    </a:cubicBezTo>
                    <a:cubicBezTo>
                      <a:pt x="114967" y="19782"/>
                      <a:pt x="176308" y="0"/>
                      <a:pt x="257270" y="0"/>
                    </a:cubicBezTo>
                    <a:cubicBezTo>
                      <a:pt x="324898" y="0"/>
                      <a:pt x="382524" y="18641"/>
                      <a:pt x="430339" y="55923"/>
                    </a:cubicBezTo>
                    <a:cubicBezTo>
                      <a:pt x="478060" y="93205"/>
                      <a:pt x="503111" y="147322"/>
                      <a:pt x="505396" y="218272"/>
                    </a:cubicBezTo>
                    <a:lnTo>
                      <a:pt x="376523" y="218272"/>
                    </a:lnTo>
                    <a:cubicBezTo>
                      <a:pt x="374237" y="178137"/>
                      <a:pt x="357378" y="149604"/>
                      <a:pt x="326041" y="132675"/>
                    </a:cubicBezTo>
                    <a:cubicBezTo>
                      <a:pt x="305181" y="121548"/>
                      <a:pt x="279178" y="115936"/>
                      <a:pt x="248126" y="115936"/>
                    </a:cubicBezTo>
                    <a:cubicBezTo>
                      <a:pt x="213551" y="115936"/>
                      <a:pt x="186023" y="123164"/>
                      <a:pt x="165449" y="137716"/>
                    </a:cubicBezTo>
                    <a:cubicBezTo>
                      <a:pt x="144875" y="152172"/>
                      <a:pt x="134493" y="172430"/>
                      <a:pt x="134493" y="198394"/>
                    </a:cubicBezTo>
                    <a:cubicBezTo>
                      <a:pt x="134493" y="222267"/>
                      <a:pt x="144685" y="240052"/>
                      <a:pt x="164973" y="251845"/>
                    </a:cubicBezTo>
                    <a:cubicBezTo>
                      <a:pt x="178022" y="259739"/>
                      <a:pt x="205930" y="268869"/>
                      <a:pt x="248507" y="279426"/>
                    </a:cubicBezTo>
                    <a:lnTo>
                      <a:pt x="359093" y="307007"/>
                    </a:lnTo>
                    <a:cubicBezTo>
                      <a:pt x="407575" y="319086"/>
                      <a:pt x="444151" y="335254"/>
                      <a:pt x="468821" y="355417"/>
                    </a:cubicBezTo>
                    <a:cubicBezTo>
                      <a:pt x="507111" y="386803"/>
                      <a:pt x="526256" y="432264"/>
                      <a:pt x="526256" y="491706"/>
                    </a:cubicBezTo>
                    <a:cubicBezTo>
                      <a:pt x="526256" y="551149"/>
                      <a:pt x="503872" y="603363"/>
                      <a:pt x="459010" y="643593"/>
                    </a:cubicBezTo>
                    <a:cubicBezTo>
                      <a:pt x="414147" y="683919"/>
                      <a:pt x="350806" y="704082"/>
                      <a:pt x="268986" y="704082"/>
                    </a:cubicBezTo>
                    <a:cubicBezTo>
                      <a:pt x="187166" y="704082"/>
                      <a:pt x="119634" y="684204"/>
                      <a:pt x="71819" y="644544"/>
                    </a:cubicBezTo>
                    <a:cubicBezTo>
                      <a:pt x="23908" y="604885"/>
                      <a:pt x="0" y="550293"/>
                      <a:pt x="0" y="480864"/>
                    </a:cubicBezTo>
                    <a:lnTo>
                      <a:pt x="128016" y="480864"/>
                    </a:lnTo>
                    <a:cubicBezTo>
                      <a:pt x="132112" y="511394"/>
                      <a:pt x="140018" y="534124"/>
                      <a:pt x="151924" y="549247"/>
                    </a:cubicBezTo>
                    <a:cubicBezTo>
                      <a:pt x="173736" y="576733"/>
                      <a:pt x="210979" y="590428"/>
                      <a:pt x="263843" y="590428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 81">
                <a:extLst>
                  <a:ext uri="{FF2B5EF4-FFF2-40B4-BE49-F238E27FC236}">
                    <a16:creationId xmlns:a16="http://schemas.microsoft.com/office/drawing/2014/main" id="{58551FA0-A1B8-4466-EC35-EBA764D97D02}"/>
                  </a:ext>
                </a:extLst>
              </p:cNvPr>
              <p:cNvSpPr/>
              <p:nvPr/>
            </p:nvSpPr>
            <p:spPr>
              <a:xfrm>
                <a:off x="3993546" y="1706623"/>
                <a:ext cx="607790" cy="845316"/>
              </a:xfrm>
              <a:custGeom>
                <a:avLst/>
                <a:gdLst>
                  <a:gd name="connsiteX0" fmla="*/ 421005 w 607790"/>
                  <a:gd name="connsiteY0" fmla="*/ 708076 h 845316"/>
                  <a:gd name="connsiteX1" fmla="*/ 184595 w 607790"/>
                  <a:gd name="connsiteY1" fmla="*/ 708076 h 845316"/>
                  <a:gd name="connsiteX2" fmla="*/ 140208 w 607790"/>
                  <a:gd name="connsiteY2" fmla="*/ 845317 h 845316"/>
                  <a:gd name="connsiteX3" fmla="*/ 0 w 607790"/>
                  <a:gd name="connsiteY3" fmla="*/ 845317 h 845316"/>
                  <a:gd name="connsiteX4" fmla="*/ 228981 w 607790"/>
                  <a:gd name="connsiteY4" fmla="*/ 177851 h 845316"/>
                  <a:gd name="connsiteX5" fmla="*/ 380524 w 607790"/>
                  <a:gd name="connsiteY5" fmla="*/ 177851 h 845316"/>
                  <a:gd name="connsiteX6" fmla="*/ 607790 w 607790"/>
                  <a:gd name="connsiteY6" fmla="*/ 845317 h 845316"/>
                  <a:gd name="connsiteX7" fmla="*/ 462439 w 607790"/>
                  <a:gd name="connsiteY7" fmla="*/ 845317 h 845316"/>
                  <a:gd name="connsiteX8" fmla="*/ 421100 w 607790"/>
                  <a:gd name="connsiteY8" fmla="*/ 708076 h 845316"/>
                  <a:gd name="connsiteX9" fmla="*/ 367856 w 607790"/>
                  <a:gd name="connsiteY9" fmla="*/ 111656 h 845316"/>
                  <a:gd name="connsiteX10" fmla="*/ 329565 w 607790"/>
                  <a:gd name="connsiteY10" fmla="*/ 104904 h 845316"/>
                  <a:gd name="connsiteX11" fmla="*/ 302133 w 607790"/>
                  <a:gd name="connsiteY11" fmla="*/ 96724 h 845316"/>
                  <a:gd name="connsiteX12" fmla="*/ 266891 w 607790"/>
                  <a:gd name="connsiteY12" fmla="*/ 84456 h 845316"/>
                  <a:gd name="connsiteX13" fmla="*/ 252508 w 607790"/>
                  <a:gd name="connsiteY13" fmla="*/ 80651 h 845316"/>
                  <a:gd name="connsiteX14" fmla="*/ 238601 w 607790"/>
                  <a:gd name="connsiteY14" fmla="*/ 79510 h 845316"/>
                  <a:gd name="connsiteX15" fmla="*/ 211646 w 607790"/>
                  <a:gd name="connsiteY15" fmla="*/ 89496 h 845316"/>
                  <a:gd name="connsiteX16" fmla="*/ 196882 w 607790"/>
                  <a:gd name="connsiteY16" fmla="*/ 118029 h 845316"/>
                  <a:gd name="connsiteX17" fmla="*/ 140303 w 607790"/>
                  <a:gd name="connsiteY17" fmla="*/ 118029 h 845316"/>
                  <a:gd name="connsiteX18" fmla="*/ 165068 w 607790"/>
                  <a:gd name="connsiteY18" fmla="*/ 47364 h 845316"/>
                  <a:gd name="connsiteX19" fmla="*/ 247745 w 607790"/>
                  <a:gd name="connsiteY19" fmla="*/ 4375 h 845316"/>
                  <a:gd name="connsiteX20" fmla="*/ 270796 w 607790"/>
                  <a:gd name="connsiteY20" fmla="*/ 7133 h 845316"/>
                  <a:gd name="connsiteX21" fmla="*/ 289941 w 607790"/>
                  <a:gd name="connsiteY21" fmla="*/ 13030 h 845316"/>
                  <a:gd name="connsiteX22" fmla="*/ 330899 w 607790"/>
                  <a:gd name="connsiteY22" fmla="*/ 28913 h 845316"/>
                  <a:gd name="connsiteX23" fmla="*/ 354806 w 607790"/>
                  <a:gd name="connsiteY23" fmla="*/ 37092 h 845316"/>
                  <a:gd name="connsiteX24" fmla="*/ 367475 w 607790"/>
                  <a:gd name="connsiteY24" fmla="*/ 38899 h 845316"/>
                  <a:gd name="connsiteX25" fmla="*/ 396812 w 607790"/>
                  <a:gd name="connsiteY25" fmla="*/ 27391 h 845316"/>
                  <a:gd name="connsiteX26" fmla="*/ 409194 w 607790"/>
                  <a:gd name="connsiteY26" fmla="*/ 0 h 845316"/>
                  <a:gd name="connsiteX27" fmla="*/ 467106 w 607790"/>
                  <a:gd name="connsiteY27" fmla="*/ 0 h 845316"/>
                  <a:gd name="connsiteX28" fmla="*/ 435959 w 607790"/>
                  <a:gd name="connsiteY28" fmla="*/ 79700 h 845316"/>
                  <a:gd name="connsiteX29" fmla="*/ 367856 w 607790"/>
                  <a:gd name="connsiteY29" fmla="*/ 111847 h 845316"/>
                  <a:gd name="connsiteX30" fmla="*/ 383572 w 607790"/>
                  <a:gd name="connsiteY30" fmla="*/ 593091 h 845316"/>
                  <a:gd name="connsiteX31" fmla="*/ 303467 w 607790"/>
                  <a:gd name="connsiteY31" fmla="*/ 330404 h 845316"/>
                  <a:gd name="connsiteX32" fmla="*/ 220790 w 607790"/>
                  <a:gd name="connsiteY32" fmla="*/ 593091 h 845316"/>
                  <a:gd name="connsiteX33" fmla="*/ 383572 w 607790"/>
                  <a:gd name="connsiteY33" fmla="*/ 593091 h 845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07790" h="845316">
                    <a:moveTo>
                      <a:pt x="421005" y="708076"/>
                    </a:moveTo>
                    <a:lnTo>
                      <a:pt x="184595" y="708076"/>
                    </a:lnTo>
                    <a:lnTo>
                      <a:pt x="140208" y="845317"/>
                    </a:lnTo>
                    <a:lnTo>
                      <a:pt x="0" y="845317"/>
                    </a:lnTo>
                    <a:lnTo>
                      <a:pt x="228981" y="177851"/>
                    </a:lnTo>
                    <a:lnTo>
                      <a:pt x="380524" y="177851"/>
                    </a:lnTo>
                    <a:lnTo>
                      <a:pt x="607790" y="845317"/>
                    </a:lnTo>
                    <a:lnTo>
                      <a:pt x="462439" y="845317"/>
                    </a:lnTo>
                    <a:lnTo>
                      <a:pt x="421100" y="708076"/>
                    </a:lnTo>
                    <a:close/>
                    <a:moveTo>
                      <a:pt x="367856" y="111656"/>
                    </a:moveTo>
                    <a:cubicBezTo>
                      <a:pt x="358902" y="111656"/>
                      <a:pt x="346043" y="109374"/>
                      <a:pt x="329565" y="104904"/>
                    </a:cubicBezTo>
                    <a:cubicBezTo>
                      <a:pt x="319945" y="102526"/>
                      <a:pt x="310896" y="99768"/>
                      <a:pt x="302133" y="96724"/>
                    </a:cubicBezTo>
                    <a:lnTo>
                      <a:pt x="266891" y="84456"/>
                    </a:lnTo>
                    <a:cubicBezTo>
                      <a:pt x="261938" y="82649"/>
                      <a:pt x="257175" y="81317"/>
                      <a:pt x="252508" y="80651"/>
                    </a:cubicBezTo>
                    <a:cubicBezTo>
                      <a:pt x="247841" y="79890"/>
                      <a:pt x="243173" y="79510"/>
                      <a:pt x="238601" y="79510"/>
                    </a:cubicBezTo>
                    <a:cubicBezTo>
                      <a:pt x="227552" y="79510"/>
                      <a:pt x="218599" y="82839"/>
                      <a:pt x="211646" y="89496"/>
                    </a:cubicBezTo>
                    <a:cubicBezTo>
                      <a:pt x="204692" y="96439"/>
                      <a:pt x="199739" y="105950"/>
                      <a:pt x="196882" y="118029"/>
                    </a:cubicBezTo>
                    <a:lnTo>
                      <a:pt x="140303" y="118029"/>
                    </a:lnTo>
                    <a:cubicBezTo>
                      <a:pt x="146685" y="86928"/>
                      <a:pt x="154972" y="63342"/>
                      <a:pt x="165068" y="47364"/>
                    </a:cubicBezTo>
                    <a:cubicBezTo>
                      <a:pt x="183642" y="18641"/>
                      <a:pt x="211169" y="4375"/>
                      <a:pt x="247745" y="4375"/>
                    </a:cubicBezTo>
                    <a:cubicBezTo>
                      <a:pt x="255556" y="4375"/>
                      <a:pt x="263271" y="5326"/>
                      <a:pt x="270796" y="7133"/>
                    </a:cubicBezTo>
                    <a:cubicBezTo>
                      <a:pt x="278321" y="8940"/>
                      <a:pt x="284702" y="10937"/>
                      <a:pt x="289941" y="13030"/>
                    </a:cubicBezTo>
                    <a:lnTo>
                      <a:pt x="330899" y="28913"/>
                    </a:lnTo>
                    <a:cubicBezTo>
                      <a:pt x="343091" y="33097"/>
                      <a:pt x="351092" y="35856"/>
                      <a:pt x="354806" y="37092"/>
                    </a:cubicBezTo>
                    <a:cubicBezTo>
                      <a:pt x="358616" y="38328"/>
                      <a:pt x="362807" y="38899"/>
                      <a:pt x="367475" y="38899"/>
                    </a:cubicBezTo>
                    <a:cubicBezTo>
                      <a:pt x="381381" y="38899"/>
                      <a:pt x="391192" y="35095"/>
                      <a:pt x="396812" y="27391"/>
                    </a:cubicBezTo>
                    <a:cubicBezTo>
                      <a:pt x="402431" y="19687"/>
                      <a:pt x="406622" y="10557"/>
                      <a:pt x="409194" y="0"/>
                    </a:cubicBezTo>
                    <a:lnTo>
                      <a:pt x="467106" y="0"/>
                    </a:lnTo>
                    <a:cubicBezTo>
                      <a:pt x="461867" y="31671"/>
                      <a:pt x="451485" y="58301"/>
                      <a:pt x="435959" y="79700"/>
                    </a:cubicBezTo>
                    <a:cubicBezTo>
                      <a:pt x="420434" y="101099"/>
                      <a:pt x="397764" y="111847"/>
                      <a:pt x="367856" y="111847"/>
                    </a:cubicBezTo>
                    <a:close/>
                    <a:moveTo>
                      <a:pt x="383572" y="593091"/>
                    </a:moveTo>
                    <a:lnTo>
                      <a:pt x="303467" y="330404"/>
                    </a:lnTo>
                    <a:lnTo>
                      <a:pt x="220790" y="593091"/>
                    </a:lnTo>
                    <a:lnTo>
                      <a:pt x="383572" y="593091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 82">
                <a:extLst>
                  <a:ext uri="{FF2B5EF4-FFF2-40B4-BE49-F238E27FC236}">
                    <a16:creationId xmlns:a16="http://schemas.microsoft.com/office/drawing/2014/main" id="{1AF2BC45-EA4A-46AB-5F92-7463D9F98343}"/>
                  </a:ext>
                </a:extLst>
              </p:cNvPr>
              <p:cNvSpPr/>
              <p:nvPr/>
            </p:nvSpPr>
            <p:spPr>
              <a:xfrm>
                <a:off x="4591907" y="1864026"/>
                <a:ext cx="615029" cy="706459"/>
              </a:xfrm>
              <a:custGeom>
                <a:avLst/>
                <a:gdLst>
                  <a:gd name="connsiteX0" fmla="*/ 307753 w 615029"/>
                  <a:gd name="connsiteY0" fmla="*/ 706459 h 706459"/>
                  <a:gd name="connsiteX1" fmla="*/ 97536 w 615029"/>
                  <a:gd name="connsiteY1" fmla="*/ 628566 h 706459"/>
                  <a:gd name="connsiteX2" fmla="*/ 0 w 615029"/>
                  <a:gd name="connsiteY2" fmla="*/ 353230 h 706459"/>
                  <a:gd name="connsiteX3" fmla="*/ 97536 w 615029"/>
                  <a:gd name="connsiteY3" fmla="*/ 77893 h 706459"/>
                  <a:gd name="connsiteX4" fmla="*/ 307753 w 615029"/>
                  <a:gd name="connsiteY4" fmla="*/ 0 h 706459"/>
                  <a:gd name="connsiteX5" fmla="*/ 517970 w 615029"/>
                  <a:gd name="connsiteY5" fmla="*/ 77893 h 706459"/>
                  <a:gd name="connsiteX6" fmla="*/ 615029 w 615029"/>
                  <a:gd name="connsiteY6" fmla="*/ 353230 h 706459"/>
                  <a:gd name="connsiteX7" fmla="*/ 517970 w 615029"/>
                  <a:gd name="connsiteY7" fmla="*/ 628566 h 706459"/>
                  <a:gd name="connsiteX8" fmla="*/ 307753 w 615029"/>
                  <a:gd name="connsiteY8" fmla="*/ 706459 h 706459"/>
                  <a:gd name="connsiteX9" fmla="*/ 434435 w 615029"/>
                  <a:gd name="connsiteY9" fmla="*/ 527086 h 706459"/>
                  <a:gd name="connsiteX10" fmla="*/ 481013 w 615029"/>
                  <a:gd name="connsiteY10" fmla="*/ 353230 h 706459"/>
                  <a:gd name="connsiteX11" fmla="*/ 434245 w 615029"/>
                  <a:gd name="connsiteY11" fmla="*/ 179563 h 706459"/>
                  <a:gd name="connsiteX12" fmla="*/ 307753 w 615029"/>
                  <a:gd name="connsiteY12" fmla="*/ 118219 h 706459"/>
                  <a:gd name="connsiteX13" fmla="*/ 180689 w 615029"/>
                  <a:gd name="connsiteY13" fmla="*/ 179373 h 706459"/>
                  <a:gd name="connsiteX14" fmla="*/ 133255 w 615029"/>
                  <a:gd name="connsiteY14" fmla="*/ 353230 h 706459"/>
                  <a:gd name="connsiteX15" fmla="*/ 180689 w 615029"/>
                  <a:gd name="connsiteY15" fmla="*/ 527086 h 706459"/>
                  <a:gd name="connsiteX16" fmla="*/ 307753 w 615029"/>
                  <a:gd name="connsiteY16" fmla="*/ 588241 h 706459"/>
                  <a:gd name="connsiteX17" fmla="*/ 434435 w 615029"/>
                  <a:gd name="connsiteY17" fmla="*/ 527086 h 70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5029" h="706459">
                    <a:moveTo>
                      <a:pt x="307753" y="706459"/>
                    </a:moveTo>
                    <a:cubicBezTo>
                      <a:pt x="216027" y="706459"/>
                      <a:pt x="145923" y="680495"/>
                      <a:pt x="97536" y="628566"/>
                    </a:cubicBezTo>
                    <a:cubicBezTo>
                      <a:pt x="32480" y="564844"/>
                      <a:pt x="0" y="473065"/>
                      <a:pt x="0" y="353230"/>
                    </a:cubicBezTo>
                    <a:cubicBezTo>
                      <a:pt x="0" y="233394"/>
                      <a:pt x="32480" y="139142"/>
                      <a:pt x="97536" y="77893"/>
                    </a:cubicBezTo>
                    <a:cubicBezTo>
                      <a:pt x="146018" y="25964"/>
                      <a:pt x="216122" y="0"/>
                      <a:pt x="307753" y="0"/>
                    </a:cubicBezTo>
                    <a:cubicBezTo>
                      <a:pt x="399383" y="0"/>
                      <a:pt x="469583" y="25964"/>
                      <a:pt x="517970" y="77893"/>
                    </a:cubicBezTo>
                    <a:cubicBezTo>
                      <a:pt x="582644" y="139142"/>
                      <a:pt x="615029" y="230921"/>
                      <a:pt x="615029" y="353230"/>
                    </a:cubicBezTo>
                    <a:cubicBezTo>
                      <a:pt x="615029" y="475538"/>
                      <a:pt x="582644" y="564844"/>
                      <a:pt x="517970" y="628566"/>
                    </a:cubicBezTo>
                    <a:cubicBezTo>
                      <a:pt x="469487" y="680495"/>
                      <a:pt x="399383" y="706459"/>
                      <a:pt x="307753" y="706459"/>
                    </a:cubicBezTo>
                    <a:close/>
                    <a:moveTo>
                      <a:pt x="434435" y="527086"/>
                    </a:moveTo>
                    <a:cubicBezTo>
                      <a:pt x="465487" y="486285"/>
                      <a:pt x="481013" y="428365"/>
                      <a:pt x="481013" y="353230"/>
                    </a:cubicBezTo>
                    <a:cubicBezTo>
                      <a:pt x="481013" y="278095"/>
                      <a:pt x="465392" y="220459"/>
                      <a:pt x="434245" y="179563"/>
                    </a:cubicBezTo>
                    <a:cubicBezTo>
                      <a:pt x="403003" y="138667"/>
                      <a:pt x="360902" y="118219"/>
                      <a:pt x="307753" y="118219"/>
                    </a:cubicBezTo>
                    <a:cubicBezTo>
                      <a:pt x="254603" y="118219"/>
                      <a:pt x="212312" y="138572"/>
                      <a:pt x="180689" y="179373"/>
                    </a:cubicBezTo>
                    <a:cubicBezTo>
                      <a:pt x="149066" y="220174"/>
                      <a:pt x="133255" y="278095"/>
                      <a:pt x="133255" y="353230"/>
                    </a:cubicBezTo>
                    <a:cubicBezTo>
                      <a:pt x="133255" y="428365"/>
                      <a:pt x="149066" y="486380"/>
                      <a:pt x="180689" y="527086"/>
                    </a:cubicBezTo>
                    <a:cubicBezTo>
                      <a:pt x="212312" y="567888"/>
                      <a:pt x="254698" y="588241"/>
                      <a:pt x="307753" y="588241"/>
                    </a:cubicBezTo>
                    <a:cubicBezTo>
                      <a:pt x="360807" y="588241"/>
                      <a:pt x="403098" y="567888"/>
                      <a:pt x="434435" y="527086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 83">
                <a:extLst>
                  <a:ext uri="{FF2B5EF4-FFF2-40B4-BE49-F238E27FC236}">
                    <a16:creationId xmlns:a16="http://schemas.microsoft.com/office/drawing/2014/main" id="{3B7042D8-F9E2-9729-1ED0-44BAA8FD2284}"/>
                  </a:ext>
                </a:extLst>
              </p:cNvPr>
              <p:cNvSpPr/>
              <p:nvPr/>
            </p:nvSpPr>
            <p:spPr>
              <a:xfrm>
                <a:off x="5245512" y="1884379"/>
                <a:ext cx="491013" cy="667560"/>
              </a:xfrm>
              <a:custGeom>
                <a:avLst/>
                <a:gdLst>
                  <a:gd name="connsiteX0" fmla="*/ 269462 w 491013"/>
                  <a:gd name="connsiteY0" fmla="*/ 427509 h 667560"/>
                  <a:gd name="connsiteX1" fmla="*/ 133255 w 491013"/>
                  <a:gd name="connsiteY1" fmla="*/ 427509 h 667560"/>
                  <a:gd name="connsiteX2" fmla="*/ 133255 w 491013"/>
                  <a:gd name="connsiteY2" fmla="*/ 667560 h 667560"/>
                  <a:gd name="connsiteX3" fmla="*/ 0 w 491013"/>
                  <a:gd name="connsiteY3" fmla="*/ 667560 h 667560"/>
                  <a:gd name="connsiteX4" fmla="*/ 0 w 491013"/>
                  <a:gd name="connsiteY4" fmla="*/ 0 h 667560"/>
                  <a:gd name="connsiteX5" fmla="*/ 279463 w 491013"/>
                  <a:gd name="connsiteY5" fmla="*/ 0 h 667560"/>
                  <a:gd name="connsiteX6" fmla="*/ 433578 w 491013"/>
                  <a:gd name="connsiteY6" fmla="*/ 51643 h 667560"/>
                  <a:gd name="connsiteX7" fmla="*/ 491014 w 491013"/>
                  <a:gd name="connsiteY7" fmla="*/ 211519 h 667560"/>
                  <a:gd name="connsiteX8" fmla="*/ 433578 w 491013"/>
                  <a:gd name="connsiteY8" fmla="*/ 378623 h 667560"/>
                  <a:gd name="connsiteX9" fmla="*/ 269462 w 491013"/>
                  <a:gd name="connsiteY9" fmla="*/ 427509 h 667560"/>
                  <a:gd name="connsiteX10" fmla="*/ 332137 w 491013"/>
                  <a:gd name="connsiteY10" fmla="*/ 288461 h 667560"/>
                  <a:gd name="connsiteX11" fmla="*/ 358235 w 491013"/>
                  <a:gd name="connsiteY11" fmla="*/ 212375 h 667560"/>
                  <a:gd name="connsiteX12" fmla="*/ 331946 w 491013"/>
                  <a:gd name="connsiteY12" fmla="*/ 138096 h 667560"/>
                  <a:gd name="connsiteX13" fmla="*/ 258128 w 491013"/>
                  <a:gd name="connsiteY13" fmla="*/ 115936 h 667560"/>
                  <a:gd name="connsiteX14" fmla="*/ 133160 w 491013"/>
                  <a:gd name="connsiteY14" fmla="*/ 115936 h 667560"/>
                  <a:gd name="connsiteX15" fmla="*/ 133160 w 491013"/>
                  <a:gd name="connsiteY15" fmla="*/ 312524 h 667560"/>
                  <a:gd name="connsiteX16" fmla="*/ 258128 w 491013"/>
                  <a:gd name="connsiteY16" fmla="*/ 312524 h 667560"/>
                  <a:gd name="connsiteX17" fmla="*/ 332137 w 491013"/>
                  <a:gd name="connsiteY17" fmla="*/ 288557 h 667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013" h="667560">
                    <a:moveTo>
                      <a:pt x="269462" y="427509"/>
                    </a:moveTo>
                    <a:lnTo>
                      <a:pt x="133255" y="427509"/>
                    </a:lnTo>
                    <a:lnTo>
                      <a:pt x="133255" y="667560"/>
                    </a:lnTo>
                    <a:lnTo>
                      <a:pt x="0" y="667560"/>
                    </a:lnTo>
                    <a:lnTo>
                      <a:pt x="0" y="0"/>
                    </a:lnTo>
                    <a:lnTo>
                      <a:pt x="279463" y="0"/>
                    </a:lnTo>
                    <a:cubicBezTo>
                      <a:pt x="343853" y="0"/>
                      <a:pt x="395288" y="17214"/>
                      <a:pt x="433578" y="51643"/>
                    </a:cubicBezTo>
                    <a:cubicBezTo>
                      <a:pt x="471869" y="86072"/>
                      <a:pt x="491014" y="139333"/>
                      <a:pt x="491014" y="211519"/>
                    </a:cubicBezTo>
                    <a:cubicBezTo>
                      <a:pt x="491014" y="290268"/>
                      <a:pt x="471869" y="346002"/>
                      <a:pt x="433578" y="378623"/>
                    </a:cubicBezTo>
                    <a:cubicBezTo>
                      <a:pt x="395288" y="411245"/>
                      <a:pt x="340519" y="427509"/>
                      <a:pt x="269462" y="427509"/>
                    </a:cubicBezTo>
                    <a:close/>
                    <a:moveTo>
                      <a:pt x="332137" y="288461"/>
                    </a:moveTo>
                    <a:cubicBezTo>
                      <a:pt x="349568" y="272483"/>
                      <a:pt x="358235" y="247090"/>
                      <a:pt x="358235" y="212375"/>
                    </a:cubicBezTo>
                    <a:cubicBezTo>
                      <a:pt x="358235" y="177661"/>
                      <a:pt x="349472" y="152933"/>
                      <a:pt x="331946" y="138096"/>
                    </a:cubicBezTo>
                    <a:cubicBezTo>
                      <a:pt x="314420" y="123355"/>
                      <a:pt x="289751" y="115936"/>
                      <a:pt x="258128" y="115936"/>
                    </a:cubicBezTo>
                    <a:lnTo>
                      <a:pt x="133160" y="115936"/>
                    </a:lnTo>
                    <a:lnTo>
                      <a:pt x="133160" y="312524"/>
                    </a:lnTo>
                    <a:lnTo>
                      <a:pt x="258128" y="312524"/>
                    </a:lnTo>
                    <a:cubicBezTo>
                      <a:pt x="289751" y="312524"/>
                      <a:pt x="314420" y="304535"/>
                      <a:pt x="332137" y="288557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 84">
                <a:extLst>
                  <a:ext uri="{FF2B5EF4-FFF2-40B4-BE49-F238E27FC236}">
                    <a16:creationId xmlns:a16="http://schemas.microsoft.com/office/drawing/2014/main" id="{AEFDC03B-6339-8F90-EDF6-70717B2F4F0F}"/>
                  </a:ext>
                </a:extLst>
              </p:cNvPr>
              <p:cNvSpPr/>
              <p:nvPr/>
            </p:nvSpPr>
            <p:spPr>
              <a:xfrm>
                <a:off x="5659183" y="1884474"/>
                <a:ext cx="607790" cy="667465"/>
              </a:xfrm>
              <a:custGeom>
                <a:avLst/>
                <a:gdLst>
                  <a:gd name="connsiteX0" fmla="*/ 421005 w 607790"/>
                  <a:gd name="connsiteY0" fmla="*/ 530225 h 667465"/>
                  <a:gd name="connsiteX1" fmla="*/ 184594 w 607790"/>
                  <a:gd name="connsiteY1" fmla="*/ 530225 h 667465"/>
                  <a:gd name="connsiteX2" fmla="*/ 140208 w 607790"/>
                  <a:gd name="connsiteY2" fmla="*/ 667465 h 667465"/>
                  <a:gd name="connsiteX3" fmla="*/ 0 w 607790"/>
                  <a:gd name="connsiteY3" fmla="*/ 667465 h 667465"/>
                  <a:gd name="connsiteX4" fmla="*/ 228981 w 607790"/>
                  <a:gd name="connsiteY4" fmla="*/ 0 h 667465"/>
                  <a:gd name="connsiteX5" fmla="*/ 380524 w 607790"/>
                  <a:gd name="connsiteY5" fmla="*/ 0 h 667465"/>
                  <a:gd name="connsiteX6" fmla="*/ 607790 w 607790"/>
                  <a:gd name="connsiteY6" fmla="*/ 667465 h 667465"/>
                  <a:gd name="connsiteX7" fmla="*/ 462439 w 607790"/>
                  <a:gd name="connsiteY7" fmla="*/ 667465 h 667465"/>
                  <a:gd name="connsiteX8" fmla="*/ 421100 w 607790"/>
                  <a:gd name="connsiteY8" fmla="*/ 530225 h 667465"/>
                  <a:gd name="connsiteX9" fmla="*/ 383572 w 607790"/>
                  <a:gd name="connsiteY9" fmla="*/ 415240 h 667465"/>
                  <a:gd name="connsiteX10" fmla="*/ 303466 w 607790"/>
                  <a:gd name="connsiteY10" fmla="*/ 152553 h 667465"/>
                  <a:gd name="connsiteX11" fmla="*/ 220789 w 607790"/>
                  <a:gd name="connsiteY11" fmla="*/ 415240 h 667465"/>
                  <a:gd name="connsiteX12" fmla="*/ 383572 w 607790"/>
                  <a:gd name="connsiteY12" fmla="*/ 415240 h 66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7790" h="667465">
                    <a:moveTo>
                      <a:pt x="421005" y="530225"/>
                    </a:moveTo>
                    <a:lnTo>
                      <a:pt x="184594" y="530225"/>
                    </a:lnTo>
                    <a:lnTo>
                      <a:pt x="140208" y="667465"/>
                    </a:lnTo>
                    <a:lnTo>
                      <a:pt x="0" y="667465"/>
                    </a:lnTo>
                    <a:lnTo>
                      <a:pt x="228981" y="0"/>
                    </a:lnTo>
                    <a:lnTo>
                      <a:pt x="380524" y="0"/>
                    </a:lnTo>
                    <a:lnTo>
                      <a:pt x="607790" y="667465"/>
                    </a:lnTo>
                    <a:lnTo>
                      <a:pt x="462439" y="667465"/>
                    </a:lnTo>
                    <a:lnTo>
                      <a:pt x="421100" y="530225"/>
                    </a:lnTo>
                    <a:close/>
                    <a:moveTo>
                      <a:pt x="383572" y="415240"/>
                    </a:moveTo>
                    <a:lnTo>
                      <a:pt x="303466" y="152553"/>
                    </a:lnTo>
                    <a:lnTo>
                      <a:pt x="220789" y="415240"/>
                    </a:lnTo>
                    <a:lnTo>
                      <a:pt x="383572" y="415240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 85">
                <a:extLst>
                  <a:ext uri="{FF2B5EF4-FFF2-40B4-BE49-F238E27FC236}">
                    <a16:creationId xmlns:a16="http://schemas.microsoft.com/office/drawing/2014/main" id="{6825F15E-F3E4-EEC2-4063-2C1CB0EA324B}"/>
                  </a:ext>
                </a:extLst>
              </p:cNvPr>
              <p:cNvSpPr/>
              <p:nvPr/>
            </p:nvSpPr>
            <p:spPr>
              <a:xfrm>
                <a:off x="6281261" y="1884379"/>
                <a:ext cx="515969" cy="684774"/>
              </a:xfrm>
              <a:custGeom>
                <a:avLst/>
                <a:gdLst>
                  <a:gd name="connsiteX0" fmla="*/ 379762 w 515969"/>
                  <a:gd name="connsiteY0" fmla="*/ 410294 h 684774"/>
                  <a:gd name="connsiteX1" fmla="*/ 379762 w 515969"/>
                  <a:gd name="connsiteY1" fmla="*/ 0 h 684774"/>
                  <a:gd name="connsiteX2" fmla="*/ 515969 w 515969"/>
                  <a:gd name="connsiteY2" fmla="*/ 0 h 684774"/>
                  <a:gd name="connsiteX3" fmla="*/ 515969 w 515969"/>
                  <a:gd name="connsiteY3" fmla="*/ 410294 h 684774"/>
                  <a:gd name="connsiteX4" fmla="*/ 484156 w 515969"/>
                  <a:gd name="connsiteY4" fmla="*/ 576067 h 684774"/>
                  <a:gd name="connsiteX5" fmla="*/ 258223 w 515969"/>
                  <a:gd name="connsiteY5" fmla="*/ 684775 h 684774"/>
                  <a:gd name="connsiteX6" fmla="*/ 31813 w 515969"/>
                  <a:gd name="connsiteY6" fmla="*/ 576067 h 684774"/>
                  <a:gd name="connsiteX7" fmla="*/ 0 w 515969"/>
                  <a:gd name="connsiteY7" fmla="*/ 410294 h 684774"/>
                  <a:gd name="connsiteX8" fmla="*/ 0 w 515969"/>
                  <a:gd name="connsiteY8" fmla="*/ 0 h 684774"/>
                  <a:gd name="connsiteX9" fmla="*/ 136207 w 515969"/>
                  <a:gd name="connsiteY9" fmla="*/ 0 h 684774"/>
                  <a:gd name="connsiteX10" fmla="*/ 136207 w 515969"/>
                  <a:gd name="connsiteY10" fmla="*/ 410294 h 684774"/>
                  <a:gd name="connsiteX11" fmla="*/ 151924 w 515969"/>
                  <a:gd name="connsiteY11" fmla="*/ 510823 h 684774"/>
                  <a:gd name="connsiteX12" fmla="*/ 258127 w 515969"/>
                  <a:gd name="connsiteY12" fmla="*/ 566937 h 684774"/>
                  <a:gd name="connsiteX13" fmla="*/ 363950 w 515969"/>
                  <a:gd name="connsiteY13" fmla="*/ 510823 h 684774"/>
                  <a:gd name="connsiteX14" fmla="*/ 379666 w 515969"/>
                  <a:gd name="connsiteY14" fmla="*/ 410294 h 684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15969" h="684774">
                    <a:moveTo>
                      <a:pt x="379762" y="410294"/>
                    </a:moveTo>
                    <a:lnTo>
                      <a:pt x="379762" y="0"/>
                    </a:lnTo>
                    <a:lnTo>
                      <a:pt x="515969" y="0"/>
                    </a:lnTo>
                    <a:lnTo>
                      <a:pt x="515969" y="410294"/>
                    </a:lnTo>
                    <a:cubicBezTo>
                      <a:pt x="515969" y="481245"/>
                      <a:pt x="505396" y="536502"/>
                      <a:pt x="484156" y="576067"/>
                    </a:cubicBezTo>
                    <a:cubicBezTo>
                      <a:pt x="444722" y="648539"/>
                      <a:pt x="369379" y="684775"/>
                      <a:pt x="258223" y="684775"/>
                    </a:cubicBezTo>
                    <a:cubicBezTo>
                      <a:pt x="147066" y="684775"/>
                      <a:pt x="71628" y="648539"/>
                      <a:pt x="31813" y="576067"/>
                    </a:cubicBezTo>
                    <a:cubicBezTo>
                      <a:pt x="10668" y="536502"/>
                      <a:pt x="0" y="481245"/>
                      <a:pt x="0" y="410294"/>
                    </a:cubicBezTo>
                    <a:lnTo>
                      <a:pt x="0" y="0"/>
                    </a:lnTo>
                    <a:lnTo>
                      <a:pt x="136207" y="0"/>
                    </a:lnTo>
                    <a:lnTo>
                      <a:pt x="136207" y="410294"/>
                    </a:lnTo>
                    <a:cubicBezTo>
                      <a:pt x="136207" y="456231"/>
                      <a:pt x="141446" y="489709"/>
                      <a:pt x="151924" y="510823"/>
                    </a:cubicBezTo>
                    <a:cubicBezTo>
                      <a:pt x="168211" y="548295"/>
                      <a:pt x="203549" y="566937"/>
                      <a:pt x="258127" y="566937"/>
                    </a:cubicBezTo>
                    <a:cubicBezTo>
                      <a:pt x="312706" y="566937"/>
                      <a:pt x="347663" y="548200"/>
                      <a:pt x="363950" y="510823"/>
                    </a:cubicBezTo>
                    <a:cubicBezTo>
                      <a:pt x="374428" y="489709"/>
                      <a:pt x="379666" y="456136"/>
                      <a:pt x="379666" y="410294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 86">
                <a:extLst>
                  <a:ext uri="{FF2B5EF4-FFF2-40B4-BE49-F238E27FC236}">
                    <a16:creationId xmlns:a16="http://schemas.microsoft.com/office/drawing/2014/main" id="{0C42119B-D3DD-F05D-6B77-065D17AD78C4}"/>
                  </a:ext>
                </a:extLst>
              </p:cNvPr>
              <p:cNvSpPr/>
              <p:nvPr/>
            </p:nvSpPr>
            <p:spPr>
              <a:xfrm>
                <a:off x="6858476" y="1884379"/>
                <a:ext cx="451866" cy="667560"/>
              </a:xfrm>
              <a:custGeom>
                <a:avLst/>
                <a:gdLst>
                  <a:gd name="connsiteX0" fmla="*/ 0 w 451866"/>
                  <a:gd name="connsiteY0" fmla="*/ 0 h 667560"/>
                  <a:gd name="connsiteX1" fmla="*/ 134112 w 451866"/>
                  <a:gd name="connsiteY1" fmla="*/ 0 h 667560"/>
                  <a:gd name="connsiteX2" fmla="*/ 134112 w 451866"/>
                  <a:gd name="connsiteY2" fmla="*/ 547535 h 667560"/>
                  <a:gd name="connsiteX3" fmla="*/ 451866 w 451866"/>
                  <a:gd name="connsiteY3" fmla="*/ 547535 h 667560"/>
                  <a:gd name="connsiteX4" fmla="*/ 451866 w 451866"/>
                  <a:gd name="connsiteY4" fmla="*/ 667560 h 667560"/>
                  <a:gd name="connsiteX5" fmla="*/ 0 w 451866"/>
                  <a:gd name="connsiteY5" fmla="*/ 667560 h 667560"/>
                  <a:gd name="connsiteX6" fmla="*/ 0 w 451866"/>
                  <a:gd name="connsiteY6" fmla="*/ 0 h 667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1866" h="667560">
                    <a:moveTo>
                      <a:pt x="0" y="0"/>
                    </a:moveTo>
                    <a:lnTo>
                      <a:pt x="134112" y="0"/>
                    </a:lnTo>
                    <a:lnTo>
                      <a:pt x="134112" y="547535"/>
                    </a:lnTo>
                    <a:lnTo>
                      <a:pt x="451866" y="547535"/>
                    </a:lnTo>
                    <a:lnTo>
                      <a:pt x="451866" y="667560"/>
                    </a:lnTo>
                    <a:lnTo>
                      <a:pt x="0" y="6675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 87">
                <a:extLst>
                  <a:ext uri="{FF2B5EF4-FFF2-40B4-BE49-F238E27FC236}">
                    <a16:creationId xmlns:a16="http://schemas.microsoft.com/office/drawing/2014/main" id="{7F3A37AF-4A43-2C90-705A-B4C7C2470A4D}"/>
                  </a:ext>
                </a:extLst>
              </p:cNvPr>
              <p:cNvSpPr/>
              <p:nvPr/>
            </p:nvSpPr>
            <p:spPr>
              <a:xfrm>
                <a:off x="7312247" y="1864026"/>
                <a:ext cx="615029" cy="706459"/>
              </a:xfrm>
              <a:custGeom>
                <a:avLst/>
                <a:gdLst>
                  <a:gd name="connsiteX0" fmla="*/ 307753 w 615029"/>
                  <a:gd name="connsiteY0" fmla="*/ 706459 h 706459"/>
                  <a:gd name="connsiteX1" fmla="*/ 97536 w 615029"/>
                  <a:gd name="connsiteY1" fmla="*/ 628566 h 706459"/>
                  <a:gd name="connsiteX2" fmla="*/ 0 w 615029"/>
                  <a:gd name="connsiteY2" fmla="*/ 353230 h 706459"/>
                  <a:gd name="connsiteX3" fmla="*/ 97536 w 615029"/>
                  <a:gd name="connsiteY3" fmla="*/ 77893 h 706459"/>
                  <a:gd name="connsiteX4" fmla="*/ 307753 w 615029"/>
                  <a:gd name="connsiteY4" fmla="*/ 0 h 706459"/>
                  <a:gd name="connsiteX5" fmla="*/ 517970 w 615029"/>
                  <a:gd name="connsiteY5" fmla="*/ 77893 h 706459"/>
                  <a:gd name="connsiteX6" fmla="*/ 615029 w 615029"/>
                  <a:gd name="connsiteY6" fmla="*/ 353230 h 706459"/>
                  <a:gd name="connsiteX7" fmla="*/ 517970 w 615029"/>
                  <a:gd name="connsiteY7" fmla="*/ 628566 h 706459"/>
                  <a:gd name="connsiteX8" fmla="*/ 307753 w 615029"/>
                  <a:gd name="connsiteY8" fmla="*/ 706459 h 706459"/>
                  <a:gd name="connsiteX9" fmla="*/ 434435 w 615029"/>
                  <a:gd name="connsiteY9" fmla="*/ 527086 h 706459"/>
                  <a:gd name="connsiteX10" fmla="*/ 481013 w 615029"/>
                  <a:gd name="connsiteY10" fmla="*/ 353230 h 706459"/>
                  <a:gd name="connsiteX11" fmla="*/ 434245 w 615029"/>
                  <a:gd name="connsiteY11" fmla="*/ 179563 h 706459"/>
                  <a:gd name="connsiteX12" fmla="*/ 307753 w 615029"/>
                  <a:gd name="connsiteY12" fmla="*/ 118219 h 706459"/>
                  <a:gd name="connsiteX13" fmla="*/ 180689 w 615029"/>
                  <a:gd name="connsiteY13" fmla="*/ 179373 h 706459"/>
                  <a:gd name="connsiteX14" fmla="*/ 133255 w 615029"/>
                  <a:gd name="connsiteY14" fmla="*/ 353230 h 706459"/>
                  <a:gd name="connsiteX15" fmla="*/ 180689 w 615029"/>
                  <a:gd name="connsiteY15" fmla="*/ 527086 h 706459"/>
                  <a:gd name="connsiteX16" fmla="*/ 307753 w 615029"/>
                  <a:gd name="connsiteY16" fmla="*/ 588241 h 706459"/>
                  <a:gd name="connsiteX17" fmla="*/ 434435 w 615029"/>
                  <a:gd name="connsiteY17" fmla="*/ 527086 h 70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5029" h="706459">
                    <a:moveTo>
                      <a:pt x="307753" y="706459"/>
                    </a:moveTo>
                    <a:cubicBezTo>
                      <a:pt x="216027" y="706459"/>
                      <a:pt x="145923" y="680495"/>
                      <a:pt x="97536" y="628566"/>
                    </a:cubicBezTo>
                    <a:cubicBezTo>
                      <a:pt x="32480" y="564844"/>
                      <a:pt x="0" y="473065"/>
                      <a:pt x="0" y="353230"/>
                    </a:cubicBezTo>
                    <a:cubicBezTo>
                      <a:pt x="0" y="233394"/>
                      <a:pt x="32480" y="139142"/>
                      <a:pt x="97536" y="77893"/>
                    </a:cubicBezTo>
                    <a:cubicBezTo>
                      <a:pt x="146018" y="25964"/>
                      <a:pt x="216122" y="0"/>
                      <a:pt x="307753" y="0"/>
                    </a:cubicBezTo>
                    <a:cubicBezTo>
                      <a:pt x="399383" y="0"/>
                      <a:pt x="469582" y="25964"/>
                      <a:pt x="517970" y="77893"/>
                    </a:cubicBezTo>
                    <a:cubicBezTo>
                      <a:pt x="582644" y="139142"/>
                      <a:pt x="615029" y="230921"/>
                      <a:pt x="615029" y="353230"/>
                    </a:cubicBezTo>
                    <a:cubicBezTo>
                      <a:pt x="615029" y="475538"/>
                      <a:pt x="582644" y="564844"/>
                      <a:pt x="517970" y="628566"/>
                    </a:cubicBezTo>
                    <a:cubicBezTo>
                      <a:pt x="469487" y="680495"/>
                      <a:pt x="399383" y="706459"/>
                      <a:pt x="307753" y="706459"/>
                    </a:cubicBezTo>
                    <a:close/>
                    <a:moveTo>
                      <a:pt x="434435" y="527086"/>
                    </a:moveTo>
                    <a:cubicBezTo>
                      <a:pt x="465487" y="486285"/>
                      <a:pt x="481013" y="428365"/>
                      <a:pt x="481013" y="353230"/>
                    </a:cubicBezTo>
                    <a:cubicBezTo>
                      <a:pt x="481013" y="278095"/>
                      <a:pt x="465391" y="220459"/>
                      <a:pt x="434245" y="179563"/>
                    </a:cubicBezTo>
                    <a:cubicBezTo>
                      <a:pt x="403003" y="138667"/>
                      <a:pt x="360902" y="118219"/>
                      <a:pt x="307753" y="118219"/>
                    </a:cubicBezTo>
                    <a:cubicBezTo>
                      <a:pt x="254603" y="118219"/>
                      <a:pt x="212312" y="138572"/>
                      <a:pt x="180689" y="179373"/>
                    </a:cubicBezTo>
                    <a:cubicBezTo>
                      <a:pt x="149066" y="220174"/>
                      <a:pt x="133255" y="278095"/>
                      <a:pt x="133255" y="353230"/>
                    </a:cubicBezTo>
                    <a:cubicBezTo>
                      <a:pt x="133255" y="428365"/>
                      <a:pt x="149066" y="486380"/>
                      <a:pt x="180689" y="527086"/>
                    </a:cubicBezTo>
                    <a:cubicBezTo>
                      <a:pt x="212312" y="567888"/>
                      <a:pt x="254698" y="588241"/>
                      <a:pt x="307753" y="588241"/>
                    </a:cubicBezTo>
                    <a:cubicBezTo>
                      <a:pt x="360807" y="588241"/>
                      <a:pt x="403098" y="567888"/>
                      <a:pt x="434435" y="527086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 88">
                <a:extLst>
                  <a:ext uri="{FF2B5EF4-FFF2-40B4-BE49-F238E27FC236}">
                    <a16:creationId xmlns:a16="http://schemas.microsoft.com/office/drawing/2014/main" id="{C8089BE5-19FE-49DB-92A4-A6467A05D625}"/>
                  </a:ext>
                </a:extLst>
              </p:cNvPr>
              <p:cNvSpPr/>
              <p:nvPr/>
            </p:nvSpPr>
            <p:spPr>
              <a:xfrm>
                <a:off x="3463575" y="2720185"/>
                <a:ext cx="562451" cy="667465"/>
              </a:xfrm>
              <a:custGeom>
                <a:avLst/>
                <a:gdLst>
                  <a:gd name="connsiteX0" fmla="*/ 95 w 562451"/>
                  <a:gd name="connsiteY0" fmla="*/ 0 h 667465"/>
                  <a:gd name="connsiteX1" fmla="*/ 143351 w 562451"/>
                  <a:gd name="connsiteY1" fmla="*/ 0 h 667465"/>
                  <a:gd name="connsiteX2" fmla="*/ 282607 w 562451"/>
                  <a:gd name="connsiteY2" fmla="*/ 506733 h 667465"/>
                  <a:gd name="connsiteX3" fmla="*/ 423196 w 562451"/>
                  <a:gd name="connsiteY3" fmla="*/ 0 h 667465"/>
                  <a:gd name="connsiteX4" fmla="*/ 562451 w 562451"/>
                  <a:gd name="connsiteY4" fmla="*/ 0 h 667465"/>
                  <a:gd name="connsiteX5" fmla="*/ 343471 w 562451"/>
                  <a:gd name="connsiteY5" fmla="*/ 667465 h 667465"/>
                  <a:gd name="connsiteX6" fmla="*/ 216789 w 562451"/>
                  <a:gd name="connsiteY6" fmla="*/ 667465 h 667465"/>
                  <a:gd name="connsiteX7" fmla="*/ 0 w 562451"/>
                  <a:gd name="connsiteY7" fmla="*/ 0 h 66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2451" h="667465">
                    <a:moveTo>
                      <a:pt x="95" y="0"/>
                    </a:moveTo>
                    <a:lnTo>
                      <a:pt x="143351" y="0"/>
                    </a:lnTo>
                    <a:lnTo>
                      <a:pt x="282607" y="506733"/>
                    </a:lnTo>
                    <a:lnTo>
                      <a:pt x="423196" y="0"/>
                    </a:lnTo>
                    <a:lnTo>
                      <a:pt x="562451" y="0"/>
                    </a:lnTo>
                    <a:lnTo>
                      <a:pt x="343471" y="667465"/>
                    </a:lnTo>
                    <a:lnTo>
                      <a:pt x="216789" y="6674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 89">
                <a:extLst>
                  <a:ext uri="{FF2B5EF4-FFF2-40B4-BE49-F238E27FC236}">
                    <a16:creationId xmlns:a16="http://schemas.microsoft.com/office/drawing/2014/main" id="{988B7761-DB3A-CEA9-DC8B-3396B4AB750C}"/>
                  </a:ext>
                </a:extLst>
              </p:cNvPr>
              <p:cNvSpPr/>
              <p:nvPr/>
            </p:nvSpPr>
            <p:spPr>
              <a:xfrm>
                <a:off x="3970019" y="2882248"/>
                <a:ext cx="444531" cy="520809"/>
              </a:xfrm>
              <a:custGeom>
                <a:avLst/>
                <a:gdLst>
                  <a:gd name="connsiteX0" fmla="*/ 50197 w 444531"/>
                  <a:gd name="connsiteY0" fmla="*/ 65244 h 520809"/>
                  <a:gd name="connsiteX1" fmla="*/ 219075 w 444531"/>
                  <a:gd name="connsiteY1" fmla="*/ 0 h 520809"/>
                  <a:gd name="connsiteX2" fmla="*/ 357473 w 444531"/>
                  <a:gd name="connsiteY2" fmla="*/ 32146 h 520809"/>
                  <a:gd name="connsiteX3" fmla="*/ 417957 w 444531"/>
                  <a:gd name="connsiteY3" fmla="*/ 153504 h 520809"/>
                  <a:gd name="connsiteX4" fmla="*/ 417957 w 444531"/>
                  <a:gd name="connsiteY4" fmla="*/ 379955 h 520809"/>
                  <a:gd name="connsiteX5" fmla="*/ 418814 w 444531"/>
                  <a:gd name="connsiteY5" fmla="*/ 437020 h 520809"/>
                  <a:gd name="connsiteX6" fmla="*/ 426244 w 444531"/>
                  <a:gd name="connsiteY6" fmla="*/ 471449 h 520809"/>
                  <a:gd name="connsiteX7" fmla="*/ 444532 w 444531"/>
                  <a:gd name="connsiteY7" fmla="*/ 486380 h 520809"/>
                  <a:gd name="connsiteX8" fmla="*/ 444532 w 444531"/>
                  <a:gd name="connsiteY8" fmla="*/ 505402 h 520809"/>
                  <a:gd name="connsiteX9" fmla="*/ 309563 w 444531"/>
                  <a:gd name="connsiteY9" fmla="*/ 505402 h 520809"/>
                  <a:gd name="connsiteX10" fmla="*/ 301752 w 444531"/>
                  <a:gd name="connsiteY10" fmla="*/ 477345 h 520809"/>
                  <a:gd name="connsiteX11" fmla="*/ 298228 w 444531"/>
                  <a:gd name="connsiteY11" fmla="*/ 447481 h 520809"/>
                  <a:gd name="connsiteX12" fmla="*/ 238983 w 444531"/>
                  <a:gd name="connsiteY12" fmla="*/ 496842 h 520809"/>
                  <a:gd name="connsiteX13" fmla="*/ 148400 w 444531"/>
                  <a:gd name="connsiteY13" fmla="*/ 520809 h 520809"/>
                  <a:gd name="connsiteX14" fmla="*/ 42005 w 444531"/>
                  <a:gd name="connsiteY14" fmla="*/ 482576 h 520809"/>
                  <a:gd name="connsiteX15" fmla="*/ 0 w 444531"/>
                  <a:gd name="connsiteY15" fmla="*/ 374153 h 520809"/>
                  <a:gd name="connsiteX16" fmla="*/ 67437 w 444531"/>
                  <a:gd name="connsiteY16" fmla="*/ 242334 h 520809"/>
                  <a:gd name="connsiteX17" fmla="*/ 176308 w 444531"/>
                  <a:gd name="connsiteY17" fmla="*/ 210663 h 520809"/>
                  <a:gd name="connsiteX18" fmla="*/ 218504 w 444531"/>
                  <a:gd name="connsiteY18" fmla="*/ 205242 h 520809"/>
                  <a:gd name="connsiteX19" fmla="*/ 267653 w 444531"/>
                  <a:gd name="connsiteY19" fmla="*/ 193925 h 520809"/>
                  <a:gd name="connsiteX20" fmla="*/ 294227 w 444531"/>
                  <a:gd name="connsiteY20" fmla="*/ 157213 h 520809"/>
                  <a:gd name="connsiteX21" fmla="*/ 273939 w 444531"/>
                  <a:gd name="connsiteY21" fmla="*/ 115366 h 520809"/>
                  <a:gd name="connsiteX22" fmla="*/ 214503 w 444531"/>
                  <a:gd name="connsiteY22" fmla="*/ 103858 h 520809"/>
                  <a:gd name="connsiteX23" fmla="*/ 152210 w 444531"/>
                  <a:gd name="connsiteY23" fmla="*/ 126493 h 520809"/>
                  <a:gd name="connsiteX24" fmla="*/ 134779 w 444531"/>
                  <a:gd name="connsiteY24" fmla="*/ 171764 h 520809"/>
                  <a:gd name="connsiteX25" fmla="*/ 15050 w 444531"/>
                  <a:gd name="connsiteY25" fmla="*/ 171764 h 520809"/>
                  <a:gd name="connsiteX26" fmla="*/ 49911 w 444531"/>
                  <a:gd name="connsiteY26" fmla="*/ 65339 h 520809"/>
                  <a:gd name="connsiteX27" fmla="*/ 142494 w 444531"/>
                  <a:gd name="connsiteY27" fmla="*/ 412101 h 520809"/>
                  <a:gd name="connsiteX28" fmla="*/ 185166 w 444531"/>
                  <a:gd name="connsiteY28" fmla="*/ 427033 h 520809"/>
                  <a:gd name="connsiteX29" fmla="*/ 258985 w 444531"/>
                  <a:gd name="connsiteY29" fmla="*/ 402591 h 520809"/>
                  <a:gd name="connsiteX30" fmla="*/ 294037 w 444531"/>
                  <a:gd name="connsiteY30" fmla="*/ 313380 h 520809"/>
                  <a:gd name="connsiteX31" fmla="*/ 294037 w 444531"/>
                  <a:gd name="connsiteY31" fmla="*/ 265350 h 520809"/>
                  <a:gd name="connsiteX32" fmla="*/ 270320 w 444531"/>
                  <a:gd name="connsiteY32" fmla="*/ 277809 h 520809"/>
                  <a:gd name="connsiteX33" fmla="*/ 237458 w 444531"/>
                  <a:gd name="connsiteY33" fmla="*/ 286654 h 520809"/>
                  <a:gd name="connsiteX34" fmla="*/ 209645 w 444531"/>
                  <a:gd name="connsiteY34" fmla="*/ 292076 h 520809"/>
                  <a:gd name="connsiteX35" fmla="*/ 153448 w 444531"/>
                  <a:gd name="connsiteY35" fmla="*/ 309766 h 520809"/>
                  <a:gd name="connsiteX36" fmla="*/ 124683 w 444531"/>
                  <a:gd name="connsiteY36" fmla="*/ 364548 h 520809"/>
                  <a:gd name="connsiteX37" fmla="*/ 142494 w 444531"/>
                  <a:gd name="connsiteY37" fmla="*/ 412101 h 520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44531" h="520809">
                    <a:moveTo>
                      <a:pt x="50197" y="65244"/>
                    </a:moveTo>
                    <a:cubicBezTo>
                      <a:pt x="82963" y="21780"/>
                      <a:pt x="139256" y="0"/>
                      <a:pt x="219075" y="0"/>
                    </a:cubicBezTo>
                    <a:cubicBezTo>
                      <a:pt x="270986" y="0"/>
                      <a:pt x="317183" y="10747"/>
                      <a:pt x="357473" y="32146"/>
                    </a:cubicBezTo>
                    <a:cubicBezTo>
                      <a:pt x="397764" y="53546"/>
                      <a:pt x="417957" y="94062"/>
                      <a:pt x="417957" y="153504"/>
                    </a:cubicBezTo>
                    <a:lnTo>
                      <a:pt x="417957" y="379955"/>
                    </a:lnTo>
                    <a:cubicBezTo>
                      <a:pt x="417957" y="395648"/>
                      <a:pt x="418243" y="414669"/>
                      <a:pt x="418814" y="437020"/>
                    </a:cubicBezTo>
                    <a:cubicBezTo>
                      <a:pt x="419671" y="453949"/>
                      <a:pt x="422148" y="465362"/>
                      <a:pt x="426244" y="471449"/>
                    </a:cubicBezTo>
                    <a:cubicBezTo>
                      <a:pt x="430340" y="477535"/>
                      <a:pt x="436436" y="482481"/>
                      <a:pt x="444532" y="486380"/>
                    </a:cubicBezTo>
                    <a:lnTo>
                      <a:pt x="444532" y="505402"/>
                    </a:lnTo>
                    <a:lnTo>
                      <a:pt x="309563" y="505402"/>
                    </a:lnTo>
                    <a:cubicBezTo>
                      <a:pt x="305753" y="495416"/>
                      <a:pt x="303181" y="486095"/>
                      <a:pt x="301752" y="477345"/>
                    </a:cubicBezTo>
                    <a:cubicBezTo>
                      <a:pt x="300323" y="468595"/>
                      <a:pt x="299180" y="458609"/>
                      <a:pt x="298228" y="447481"/>
                    </a:cubicBezTo>
                    <a:cubicBezTo>
                      <a:pt x="281083" y="466788"/>
                      <a:pt x="261366" y="483242"/>
                      <a:pt x="238983" y="496842"/>
                    </a:cubicBezTo>
                    <a:cubicBezTo>
                      <a:pt x="212312" y="512820"/>
                      <a:pt x="182118" y="520809"/>
                      <a:pt x="148400" y="520809"/>
                    </a:cubicBezTo>
                    <a:cubicBezTo>
                      <a:pt x="105442" y="520809"/>
                      <a:pt x="70009" y="508065"/>
                      <a:pt x="42005" y="482576"/>
                    </a:cubicBezTo>
                    <a:cubicBezTo>
                      <a:pt x="14002" y="457087"/>
                      <a:pt x="0" y="420946"/>
                      <a:pt x="0" y="374153"/>
                    </a:cubicBezTo>
                    <a:cubicBezTo>
                      <a:pt x="0" y="313475"/>
                      <a:pt x="22479" y="269535"/>
                      <a:pt x="67437" y="242334"/>
                    </a:cubicBezTo>
                    <a:cubicBezTo>
                      <a:pt x="92107" y="227593"/>
                      <a:pt x="128397" y="216941"/>
                      <a:pt x="176308" y="210663"/>
                    </a:cubicBezTo>
                    <a:lnTo>
                      <a:pt x="218504" y="205242"/>
                    </a:lnTo>
                    <a:cubicBezTo>
                      <a:pt x="241459" y="202199"/>
                      <a:pt x="257842" y="198490"/>
                      <a:pt x="267653" y="193925"/>
                    </a:cubicBezTo>
                    <a:cubicBezTo>
                      <a:pt x="285369" y="186031"/>
                      <a:pt x="294227" y="173857"/>
                      <a:pt x="294227" y="157213"/>
                    </a:cubicBezTo>
                    <a:cubicBezTo>
                      <a:pt x="294227" y="136955"/>
                      <a:pt x="287465" y="122974"/>
                      <a:pt x="273939" y="115366"/>
                    </a:cubicBezTo>
                    <a:cubicBezTo>
                      <a:pt x="260414" y="107662"/>
                      <a:pt x="240602" y="103858"/>
                      <a:pt x="214503" y="103858"/>
                    </a:cubicBezTo>
                    <a:cubicBezTo>
                      <a:pt x="185166" y="103858"/>
                      <a:pt x="164402" y="111371"/>
                      <a:pt x="152210" y="126493"/>
                    </a:cubicBezTo>
                    <a:cubicBezTo>
                      <a:pt x="143542" y="137621"/>
                      <a:pt x="137732" y="152743"/>
                      <a:pt x="134779" y="171764"/>
                    </a:cubicBezTo>
                    <a:lnTo>
                      <a:pt x="15050" y="171764"/>
                    </a:lnTo>
                    <a:cubicBezTo>
                      <a:pt x="17621" y="128585"/>
                      <a:pt x="29242" y="93110"/>
                      <a:pt x="49911" y="65339"/>
                    </a:cubicBezTo>
                    <a:close/>
                    <a:moveTo>
                      <a:pt x="142494" y="412101"/>
                    </a:moveTo>
                    <a:cubicBezTo>
                      <a:pt x="154115" y="422088"/>
                      <a:pt x="168307" y="427033"/>
                      <a:pt x="185166" y="427033"/>
                    </a:cubicBezTo>
                    <a:cubicBezTo>
                      <a:pt x="211836" y="427033"/>
                      <a:pt x="236506" y="418854"/>
                      <a:pt x="258985" y="402591"/>
                    </a:cubicBezTo>
                    <a:cubicBezTo>
                      <a:pt x="281464" y="386327"/>
                      <a:pt x="293180" y="356558"/>
                      <a:pt x="294037" y="313380"/>
                    </a:cubicBezTo>
                    <a:lnTo>
                      <a:pt x="294037" y="265350"/>
                    </a:lnTo>
                    <a:cubicBezTo>
                      <a:pt x="286226" y="270486"/>
                      <a:pt x="278321" y="274671"/>
                      <a:pt x="270320" y="277809"/>
                    </a:cubicBezTo>
                    <a:cubicBezTo>
                      <a:pt x="262319" y="280948"/>
                      <a:pt x="251365" y="283896"/>
                      <a:pt x="237458" y="286654"/>
                    </a:cubicBezTo>
                    <a:lnTo>
                      <a:pt x="209645" y="292076"/>
                    </a:lnTo>
                    <a:cubicBezTo>
                      <a:pt x="183547" y="296926"/>
                      <a:pt x="164783" y="302823"/>
                      <a:pt x="153448" y="309766"/>
                    </a:cubicBezTo>
                    <a:cubicBezTo>
                      <a:pt x="134303" y="321559"/>
                      <a:pt x="124683" y="339820"/>
                      <a:pt x="124683" y="364548"/>
                    </a:cubicBezTo>
                    <a:cubicBezTo>
                      <a:pt x="124683" y="386613"/>
                      <a:pt x="130588" y="402400"/>
                      <a:pt x="142494" y="412101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 90">
                <a:extLst>
                  <a:ext uri="{FF2B5EF4-FFF2-40B4-BE49-F238E27FC236}">
                    <a16:creationId xmlns:a16="http://schemas.microsoft.com/office/drawing/2014/main" id="{02323187-D205-1A2A-C46F-6908CC80FD70}"/>
                  </a:ext>
                </a:extLst>
              </p:cNvPr>
              <p:cNvSpPr/>
              <p:nvPr/>
            </p:nvSpPr>
            <p:spPr>
              <a:xfrm>
                <a:off x="4456271" y="2720185"/>
                <a:ext cx="124110" cy="667465"/>
              </a:xfrm>
              <a:custGeom>
                <a:avLst/>
                <a:gdLst>
                  <a:gd name="connsiteX0" fmla="*/ 0 w 124110"/>
                  <a:gd name="connsiteY0" fmla="*/ 0 h 667465"/>
                  <a:gd name="connsiteX1" fmla="*/ 124111 w 124110"/>
                  <a:gd name="connsiteY1" fmla="*/ 0 h 667465"/>
                  <a:gd name="connsiteX2" fmla="*/ 124111 w 124110"/>
                  <a:gd name="connsiteY2" fmla="*/ 667465 h 667465"/>
                  <a:gd name="connsiteX3" fmla="*/ 0 w 124110"/>
                  <a:gd name="connsiteY3" fmla="*/ 667465 h 667465"/>
                  <a:gd name="connsiteX4" fmla="*/ 0 w 124110"/>
                  <a:gd name="connsiteY4" fmla="*/ 0 h 66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110" h="667465">
                    <a:moveTo>
                      <a:pt x="0" y="0"/>
                    </a:moveTo>
                    <a:lnTo>
                      <a:pt x="124111" y="0"/>
                    </a:lnTo>
                    <a:lnTo>
                      <a:pt x="124111" y="667465"/>
                    </a:lnTo>
                    <a:lnTo>
                      <a:pt x="0" y="6674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 91">
                <a:extLst>
                  <a:ext uri="{FF2B5EF4-FFF2-40B4-BE49-F238E27FC236}">
                    <a16:creationId xmlns:a16="http://schemas.microsoft.com/office/drawing/2014/main" id="{DD24D331-9AFB-4CD1-A8B9-DF63F2244526}"/>
                  </a:ext>
                </a:extLst>
              </p:cNvPr>
              <p:cNvSpPr/>
              <p:nvPr/>
            </p:nvSpPr>
            <p:spPr>
              <a:xfrm>
                <a:off x="4610004" y="2894041"/>
                <a:ext cx="472344" cy="493608"/>
              </a:xfrm>
              <a:custGeom>
                <a:avLst/>
                <a:gdLst>
                  <a:gd name="connsiteX0" fmla="*/ 191 w 472344"/>
                  <a:gd name="connsiteY0" fmla="*/ 0 h 493608"/>
                  <a:gd name="connsiteX1" fmla="*/ 139446 w 472344"/>
                  <a:gd name="connsiteY1" fmla="*/ 0 h 493608"/>
                  <a:gd name="connsiteX2" fmla="*/ 238220 w 472344"/>
                  <a:gd name="connsiteY2" fmla="*/ 364072 h 493608"/>
                  <a:gd name="connsiteX3" fmla="*/ 339185 w 472344"/>
                  <a:gd name="connsiteY3" fmla="*/ 0 h 493608"/>
                  <a:gd name="connsiteX4" fmla="*/ 472345 w 472344"/>
                  <a:gd name="connsiteY4" fmla="*/ 0 h 493608"/>
                  <a:gd name="connsiteX5" fmla="*/ 301276 w 472344"/>
                  <a:gd name="connsiteY5" fmla="*/ 493609 h 493608"/>
                  <a:gd name="connsiteX6" fmla="*/ 170212 w 472344"/>
                  <a:gd name="connsiteY6" fmla="*/ 493609 h 493608"/>
                  <a:gd name="connsiteX7" fmla="*/ 0 w 472344"/>
                  <a:gd name="connsiteY7" fmla="*/ 0 h 493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2344" h="493608">
                    <a:moveTo>
                      <a:pt x="191" y="0"/>
                    </a:moveTo>
                    <a:lnTo>
                      <a:pt x="139446" y="0"/>
                    </a:lnTo>
                    <a:lnTo>
                      <a:pt x="238220" y="364072"/>
                    </a:lnTo>
                    <a:lnTo>
                      <a:pt x="339185" y="0"/>
                    </a:lnTo>
                    <a:lnTo>
                      <a:pt x="472345" y="0"/>
                    </a:lnTo>
                    <a:lnTo>
                      <a:pt x="301276" y="493609"/>
                    </a:lnTo>
                    <a:lnTo>
                      <a:pt x="170212" y="4936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 92">
                <a:extLst>
                  <a:ext uri="{FF2B5EF4-FFF2-40B4-BE49-F238E27FC236}">
                    <a16:creationId xmlns:a16="http://schemas.microsoft.com/office/drawing/2014/main" id="{D52B316C-7F1B-1F46-DB44-4F225E1FC32D}"/>
                  </a:ext>
                </a:extLst>
              </p:cNvPr>
              <p:cNvSpPr/>
              <p:nvPr/>
            </p:nvSpPr>
            <p:spPr>
              <a:xfrm>
                <a:off x="5070443" y="2880821"/>
                <a:ext cx="449804" cy="523091"/>
              </a:xfrm>
              <a:custGeom>
                <a:avLst/>
                <a:gdLst>
                  <a:gd name="connsiteX0" fmla="*/ 443675 w 449804"/>
                  <a:gd name="connsiteY0" fmla="*/ 361884 h 523091"/>
                  <a:gd name="connsiteX1" fmla="*/ 399669 w 449804"/>
                  <a:gd name="connsiteY1" fmla="*/ 451095 h 523091"/>
                  <a:gd name="connsiteX2" fmla="*/ 228981 w 449804"/>
                  <a:gd name="connsiteY2" fmla="*/ 523092 h 523091"/>
                  <a:gd name="connsiteX3" fmla="*/ 69247 w 449804"/>
                  <a:gd name="connsiteY3" fmla="*/ 462413 h 523091"/>
                  <a:gd name="connsiteX4" fmla="*/ 0 w 449804"/>
                  <a:gd name="connsiteY4" fmla="*/ 264970 h 523091"/>
                  <a:gd name="connsiteX5" fmla="*/ 62484 w 449804"/>
                  <a:gd name="connsiteY5" fmla="*/ 68382 h 523091"/>
                  <a:gd name="connsiteX6" fmla="*/ 224600 w 449804"/>
                  <a:gd name="connsiteY6" fmla="*/ 0 h 523091"/>
                  <a:gd name="connsiteX7" fmla="*/ 331280 w 449804"/>
                  <a:gd name="connsiteY7" fmla="*/ 23111 h 523091"/>
                  <a:gd name="connsiteX8" fmla="*/ 409670 w 449804"/>
                  <a:gd name="connsiteY8" fmla="*/ 96059 h 523091"/>
                  <a:gd name="connsiteX9" fmla="*/ 445770 w 449804"/>
                  <a:gd name="connsiteY9" fmla="*/ 197919 h 523091"/>
                  <a:gd name="connsiteX10" fmla="*/ 449675 w 449804"/>
                  <a:gd name="connsiteY10" fmla="*/ 295690 h 523091"/>
                  <a:gd name="connsiteX11" fmla="*/ 124968 w 449804"/>
                  <a:gd name="connsiteY11" fmla="*/ 295690 h 523091"/>
                  <a:gd name="connsiteX12" fmla="*/ 169831 w 449804"/>
                  <a:gd name="connsiteY12" fmla="*/ 399832 h 523091"/>
                  <a:gd name="connsiteX13" fmla="*/ 231648 w 449804"/>
                  <a:gd name="connsiteY13" fmla="*/ 418378 h 523091"/>
                  <a:gd name="connsiteX14" fmla="*/ 293942 w 449804"/>
                  <a:gd name="connsiteY14" fmla="*/ 395743 h 523091"/>
                  <a:gd name="connsiteX15" fmla="*/ 316992 w 449804"/>
                  <a:gd name="connsiteY15" fmla="*/ 361789 h 523091"/>
                  <a:gd name="connsiteX16" fmla="*/ 443675 w 449804"/>
                  <a:gd name="connsiteY16" fmla="*/ 361789 h 523091"/>
                  <a:gd name="connsiteX17" fmla="*/ 320993 w 449804"/>
                  <a:gd name="connsiteY17" fmla="*/ 210663 h 523091"/>
                  <a:gd name="connsiteX18" fmla="*/ 291179 w 449804"/>
                  <a:gd name="connsiteY18" fmla="*/ 132960 h 523091"/>
                  <a:gd name="connsiteX19" fmla="*/ 224790 w 449804"/>
                  <a:gd name="connsiteY19" fmla="*/ 106425 h 523091"/>
                  <a:gd name="connsiteX20" fmla="*/ 157925 w 449804"/>
                  <a:gd name="connsiteY20" fmla="*/ 134482 h 523091"/>
                  <a:gd name="connsiteX21" fmla="*/ 128111 w 449804"/>
                  <a:gd name="connsiteY21" fmla="*/ 210568 h 523091"/>
                  <a:gd name="connsiteX22" fmla="*/ 320993 w 449804"/>
                  <a:gd name="connsiteY22" fmla="*/ 210568 h 523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49804" h="523091">
                    <a:moveTo>
                      <a:pt x="443675" y="361884"/>
                    </a:moveTo>
                    <a:cubicBezTo>
                      <a:pt x="440531" y="391178"/>
                      <a:pt x="425863" y="420946"/>
                      <a:pt x="399669" y="451095"/>
                    </a:cubicBezTo>
                    <a:cubicBezTo>
                      <a:pt x="358997" y="499125"/>
                      <a:pt x="302133" y="523092"/>
                      <a:pt x="228981" y="523092"/>
                    </a:cubicBezTo>
                    <a:cubicBezTo>
                      <a:pt x="168593" y="523092"/>
                      <a:pt x="115348" y="502834"/>
                      <a:pt x="69247" y="462413"/>
                    </a:cubicBezTo>
                    <a:cubicBezTo>
                      <a:pt x="23146" y="421993"/>
                      <a:pt x="0" y="356178"/>
                      <a:pt x="0" y="264970"/>
                    </a:cubicBezTo>
                    <a:cubicBezTo>
                      <a:pt x="0" y="179563"/>
                      <a:pt x="20860" y="114034"/>
                      <a:pt x="62484" y="68382"/>
                    </a:cubicBezTo>
                    <a:cubicBezTo>
                      <a:pt x="104108" y="22731"/>
                      <a:pt x="158210" y="0"/>
                      <a:pt x="224600" y="0"/>
                    </a:cubicBezTo>
                    <a:cubicBezTo>
                      <a:pt x="264033" y="0"/>
                      <a:pt x="299657" y="7704"/>
                      <a:pt x="331280" y="23111"/>
                    </a:cubicBezTo>
                    <a:cubicBezTo>
                      <a:pt x="362903" y="38519"/>
                      <a:pt x="389001" y="62771"/>
                      <a:pt x="409670" y="96059"/>
                    </a:cubicBezTo>
                    <a:cubicBezTo>
                      <a:pt x="428244" y="125352"/>
                      <a:pt x="440246" y="159305"/>
                      <a:pt x="445770" y="197919"/>
                    </a:cubicBezTo>
                    <a:cubicBezTo>
                      <a:pt x="448913" y="220555"/>
                      <a:pt x="450247" y="253177"/>
                      <a:pt x="449675" y="295690"/>
                    </a:cubicBezTo>
                    <a:lnTo>
                      <a:pt x="124968" y="295690"/>
                    </a:lnTo>
                    <a:cubicBezTo>
                      <a:pt x="126683" y="345241"/>
                      <a:pt x="141637" y="379955"/>
                      <a:pt x="169831" y="399832"/>
                    </a:cubicBezTo>
                    <a:cubicBezTo>
                      <a:pt x="186976" y="412196"/>
                      <a:pt x="207550" y="418378"/>
                      <a:pt x="231648" y="418378"/>
                    </a:cubicBezTo>
                    <a:cubicBezTo>
                      <a:pt x="257175" y="418378"/>
                      <a:pt x="277940" y="410865"/>
                      <a:pt x="293942" y="395743"/>
                    </a:cubicBezTo>
                    <a:cubicBezTo>
                      <a:pt x="302609" y="387564"/>
                      <a:pt x="310325" y="376246"/>
                      <a:pt x="316992" y="361789"/>
                    </a:cubicBezTo>
                    <a:lnTo>
                      <a:pt x="443675" y="361789"/>
                    </a:lnTo>
                    <a:close/>
                    <a:moveTo>
                      <a:pt x="320993" y="210663"/>
                    </a:moveTo>
                    <a:cubicBezTo>
                      <a:pt x="318992" y="176520"/>
                      <a:pt x="308991" y="150651"/>
                      <a:pt x="291179" y="132960"/>
                    </a:cubicBezTo>
                    <a:cubicBezTo>
                      <a:pt x="273368" y="115270"/>
                      <a:pt x="251175" y="106425"/>
                      <a:pt x="224790" y="106425"/>
                    </a:cubicBezTo>
                    <a:cubicBezTo>
                      <a:pt x="196025" y="106425"/>
                      <a:pt x="173831" y="115746"/>
                      <a:pt x="157925" y="134482"/>
                    </a:cubicBezTo>
                    <a:cubicBezTo>
                      <a:pt x="142113" y="153218"/>
                      <a:pt x="132207" y="178517"/>
                      <a:pt x="128111" y="210568"/>
                    </a:cubicBezTo>
                    <a:lnTo>
                      <a:pt x="320993" y="210568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 93">
                <a:extLst>
                  <a:ext uri="{FF2B5EF4-FFF2-40B4-BE49-F238E27FC236}">
                    <a16:creationId xmlns:a16="http://schemas.microsoft.com/office/drawing/2014/main" id="{010C8FC9-3CAF-82FE-BDD3-F89A45370F51}"/>
                  </a:ext>
                </a:extLst>
              </p:cNvPr>
              <p:cNvSpPr/>
              <p:nvPr/>
            </p:nvSpPr>
            <p:spPr>
              <a:xfrm>
                <a:off x="5530024" y="2879775"/>
                <a:ext cx="433101" cy="524613"/>
              </a:xfrm>
              <a:custGeom>
                <a:avLst/>
                <a:gdLst>
                  <a:gd name="connsiteX0" fmla="*/ 356140 w 433101"/>
                  <a:gd name="connsiteY0" fmla="*/ 36902 h 524613"/>
                  <a:gd name="connsiteX1" fmla="*/ 420148 w 433101"/>
                  <a:gd name="connsiteY1" fmla="*/ 164631 h 524613"/>
                  <a:gd name="connsiteX2" fmla="*/ 296133 w 433101"/>
                  <a:gd name="connsiteY2" fmla="*/ 164631 h 524613"/>
                  <a:gd name="connsiteX3" fmla="*/ 282607 w 433101"/>
                  <a:gd name="connsiteY3" fmla="*/ 125257 h 524613"/>
                  <a:gd name="connsiteX4" fmla="*/ 212979 w 433101"/>
                  <a:gd name="connsiteY4" fmla="*/ 99007 h 524613"/>
                  <a:gd name="connsiteX5" fmla="*/ 155258 w 433101"/>
                  <a:gd name="connsiteY5" fmla="*/ 112132 h 524613"/>
                  <a:gd name="connsiteX6" fmla="*/ 138017 w 433101"/>
                  <a:gd name="connsiteY6" fmla="*/ 142947 h 524613"/>
                  <a:gd name="connsiteX7" fmla="*/ 156305 w 433101"/>
                  <a:gd name="connsiteY7" fmla="*/ 175093 h 524613"/>
                  <a:gd name="connsiteX8" fmla="*/ 285560 w 433101"/>
                  <a:gd name="connsiteY8" fmla="*/ 210854 h 524613"/>
                  <a:gd name="connsiteX9" fmla="*/ 396526 w 433101"/>
                  <a:gd name="connsiteY9" fmla="*/ 265636 h 524613"/>
                  <a:gd name="connsiteX10" fmla="*/ 433102 w 433101"/>
                  <a:gd name="connsiteY10" fmla="*/ 358461 h 524613"/>
                  <a:gd name="connsiteX11" fmla="*/ 380619 w 433101"/>
                  <a:gd name="connsiteY11" fmla="*/ 478201 h 524613"/>
                  <a:gd name="connsiteX12" fmla="*/ 218504 w 433101"/>
                  <a:gd name="connsiteY12" fmla="*/ 524614 h 524613"/>
                  <a:gd name="connsiteX13" fmla="*/ 53340 w 433101"/>
                  <a:gd name="connsiteY13" fmla="*/ 475443 h 524613"/>
                  <a:gd name="connsiteX14" fmla="*/ 0 w 433101"/>
                  <a:gd name="connsiteY14" fmla="*/ 350186 h 524613"/>
                  <a:gd name="connsiteX15" fmla="*/ 125825 w 433101"/>
                  <a:gd name="connsiteY15" fmla="*/ 350186 h 524613"/>
                  <a:gd name="connsiteX16" fmla="*/ 142780 w 433101"/>
                  <a:gd name="connsiteY16" fmla="*/ 399072 h 524613"/>
                  <a:gd name="connsiteX17" fmla="*/ 228124 w 433101"/>
                  <a:gd name="connsiteY17" fmla="*/ 424846 h 524613"/>
                  <a:gd name="connsiteX18" fmla="*/ 286226 w 433101"/>
                  <a:gd name="connsiteY18" fmla="*/ 413528 h 524613"/>
                  <a:gd name="connsiteX19" fmla="*/ 307753 w 433101"/>
                  <a:gd name="connsiteY19" fmla="*/ 379575 h 524613"/>
                  <a:gd name="connsiteX20" fmla="*/ 290322 w 433101"/>
                  <a:gd name="connsiteY20" fmla="*/ 346477 h 524613"/>
                  <a:gd name="connsiteX21" fmla="*/ 161068 w 433101"/>
                  <a:gd name="connsiteY21" fmla="*/ 307578 h 524613"/>
                  <a:gd name="connsiteX22" fmla="*/ 47435 w 433101"/>
                  <a:gd name="connsiteY22" fmla="*/ 255459 h 524613"/>
                  <a:gd name="connsiteX23" fmla="*/ 14383 w 433101"/>
                  <a:gd name="connsiteY23" fmla="*/ 166724 h 524613"/>
                  <a:gd name="connsiteX24" fmla="*/ 66008 w 433101"/>
                  <a:gd name="connsiteY24" fmla="*/ 49171 h 524613"/>
                  <a:gd name="connsiteX25" fmla="*/ 211169 w 433101"/>
                  <a:gd name="connsiteY25" fmla="*/ 0 h 524613"/>
                  <a:gd name="connsiteX26" fmla="*/ 356140 w 433101"/>
                  <a:gd name="connsiteY26" fmla="*/ 36712 h 524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33101" h="524613">
                    <a:moveTo>
                      <a:pt x="356140" y="36902"/>
                    </a:moveTo>
                    <a:cubicBezTo>
                      <a:pt x="393287" y="61630"/>
                      <a:pt x="414623" y="104238"/>
                      <a:pt x="420148" y="164631"/>
                    </a:cubicBezTo>
                    <a:lnTo>
                      <a:pt x="296133" y="164631"/>
                    </a:lnTo>
                    <a:cubicBezTo>
                      <a:pt x="294418" y="147987"/>
                      <a:pt x="289846" y="134863"/>
                      <a:pt x="282607" y="125257"/>
                    </a:cubicBezTo>
                    <a:cubicBezTo>
                      <a:pt x="268986" y="107757"/>
                      <a:pt x="245745" y="99007"/>
                      <a:pt x="212979" y="99007"/>
                    </a:cubicBezTo>
                    <a:cubicBezTo>
                      <a:pt x="186023" y="99007"/>
                      <a:pt x="166783" y="103382"/>
                      <a:pt x="155258" y="112132"/>
                    </a:cubicBezTo>
                    <a:cubicBezTo>
                      <a:pt x="143828" y="120882"/>
                      <a:pt x="138017" y="131153"/>
                      <a:pt x="138017" y="142947"/>
                    </a:cubicBezTo>
                    <a:cubicBezTo>
                      <a:pt x="138017" y="157784"/>
                      <a:pt x="144113" y="168436"/>
                      <a:pt x="156305" y="175093"/>
                    </a:cubicBezTo>
                    <a:cubicBezTo>
                      <a:pt x="168497" y="182036"/>
                      <a:pt x="211550" y="193924"/>
                      <a:pt x="285560" y="210854"/>
                    </a:cubicBezTo>
                    <a:cubicBezTo>
                      <a:pt x="334899" y="222932"/>
                      <a:pt x="371856" y="241193"/>
                      <a:pt x="396526" y="265636"/>
                    </a:cubicBezTo>
                    <a:cubicBezTo>
                      <a:pt x="420910" y="290364"/>
                      <a:pt x="433102" y="321369"/>
                      <a:pt x="433102" y="358461"/>
                    </a:cubicBezTo>
                    <a:cubicBezTo>
                      <a:pt x="433102" y="407346"/>
                      <a:pt x="415576" y="447291"/>
                      <a:pt x="380619" y="478201"/>
                    </a:cubicBezTo>
                    <a:cubicBezTo>
                      <a:pt x="345662" y="509111"/>
                      <a:pt x="291560" y="524614"/>
                      <a:pt x="218504" y="524614"/>
                    </a:cubicBezTo>
                    <a:cubicBezTo>
                      <a:pt x="145447" y="524614"/>
                      <a:pt x="88868" y="508255"/>
                      <a:pt x="53340" y="475443"/>
                    </a:cubicBezTo>
                    <a:cubicBezTo>
                      <a:pt x="17812" y="442726"/>
                      <a:pt x="0" y="400974"/>
                      <a:pt x="0" y="350186"/>
                    </a:cubicBezTo>
                    <a:lnTo>
                      <a:pt x="125825" y="350186"/>
                    </a:lnTo>
                    <a:cubicBezTo>
                      <a:pt x="128397" y="373107"/>
                      <a:pt x="134112" y="389466"/>
                      <a:pt x="142780" y="399072"/>
                    </a:cubicBezTo>
                    <a:cubicBezTo>
                      <a:pt x="158115" y="416286"/>
                      <a:pt x="186595" y="424846"/>
                      <a:pt x="228124" y="424846"/>
                    </a:cubicBezTo>
                    <a:cubicBezTo>
                      <a:pt x="252508" y="424846"/>
                      <a:pt x="271844" y="421041"/>
                      <a:pt x="286226" y="413528"/>
                    </a:cubicBezTo>
                    <a:cubicBezTo>
                      <a:pt x="300609" y="406014"/>
                      <a:pt x="307753" y="394697"/>
                      <a:pt x="307753" y="379575"/>
                    </a:cubicBezTo>
                    <a:cubicBezTo>
                      <a:pt x="307753" y="364452"/>
                      <a:pt x="301943" y="354086"/>
                      <a:pt x="290322" y="346477"/>
                    </a:cubicBezTo>
                    <a:cubicBezTo>
                      <a:pt x="278702" y="338964"/>
                      <a:pt x="235649" y="325934"/>
                      <a:pt x="161068" y="307578"/>
                    </a:cubicBezTo>
                    <a:cubicBezTo>
                      <a:pt x="107347" y="293692"/>
                      <a:pt x="69533" y="276288"/>
                      <a:pt x="47435" y="255459"/>
                    </a:cubicBezTo>
                    <a:cubicBezTo>
                      <a:pt x="25337" y="234916"/>
                      <a:pt x="14383" y="205337"/>
                      <a:pt x="14383" y="166724"/>
                    </a:cubicBezTo>
                    <a:cubicBezTo>
                      <a:pt x="14383" y="121167"/>
                      <a:pt x="31623" y="81983"/>
                      <a:pt x="66008" y="49171"/>
                    </a:cubicBezTo>
                    <a:cubicBezTo>
                      <a:pt x="100394" y="16454"/>
                      <a:pt x="148781" y="0"/>
                      <a:pt x="211169" y="0"/>
                    </a:cubicBezTo>
                    <a:cubicBezTo>
                      <a:pt x="270320" y="0"/>
                      <a:pt x="318707" y="12269"/>
                      <a:pt x="356140" y="36712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 94">
                <a:extLst>
                  <a:ext uri="{FF2B5EF4-FFF2-40B4-BE49-F238E27FC236}">
                    <a16:creationId xmlns:a16="http://schemas.microsoft.com/office/drawing/2014/main" id="{347947A7-F370-4E44-61B8-8C6BBB48C01C}"/>
                  </a:ext>
                </a:extLst>
              </p:cNvPr>
              <p:cNvSpPr/>
              <p:nvPr/>
            </p:nvSpPr>
            <p:spPr>
              <a:xfrm>
                <a:off x="5980557" y="2727793"/>
                <a:ext cx="432244" cy="659856"/>
              </a:xfrm>
              <a:custGeom>
                <a:avLst/>
                <a:gdLst>
                  <a:gd name="connsiteX0" fmla="*/ 282035 w 432244"/>
                  <a:gd name="connsiteY0" fmla="*/ 136765 h 659856"/>
                  <a:gd name="connsiteX1" fmla="*/ 218504 w 432244"/>
                  <a:gd name="connsiteY1" fmla="*/ 109184 h 659856"/>
                  <a:gd name="connsiteX2" fmla="*/ 141446 w 432244"/>
                  <a:gd name="connsiteY2" fmla="*/ 153123 h 659856"/>
                  <a:gd name="connsiteX3" fmla="*/ 127540 w 432244"/>
                  <a:gd name="connsiteY3" fmla="*/ 233680 h 659856"/>
                  <a:gd name="connsiteX4" fmla="*/ 6953 w 432244"/>
                  <a:gd name="connsiteY4" fmla="*/ 233680 h 659856"/>
                  <a:gd name="connsiteX5" fmla="*/ 36100 w 432244"/>
                  <a:gd name="connsiteY5" fmla="*/ 98246 h 659856"/>
                  <a:gd name="connsiteX6" fmla="*/ 212407 w 432244"/>
                  <a:gd name="connsiteY6" fmla="*/ 0 h 659856"/>
                  <a:gd name="connsiteX7" fmla="*/ 371760 w 432244"/>
                  <a:gd name="connsiteY7" fmla="*/ 57730 h 659856"/>
                  <a:gd name="connsiteX8" fmla="*/ 431006 w 432244"/>
                  <a:gd name="connsiteY8" fmla="*/ 210568 h 659856"/>
                  <a:gd name="connsiteX9" fmla="*/ 389191 w 432244"/>
                  <a:gd name="connsiteY9" fmla="*/ 340105 h 659856"/>
                  <a:gd name="connsiteX10" fmla="*/ 299085 w 432244"/>
                  <a:gd name="connsiteY10" fmla="*/ 423895 h 659856"/>
                  <a:gd name="connsiteX11" fmla="*/ 249460 w 432244"/>
                  <a:gd name="connsiteY11" fmla="*/ 460606 h 659856"/>
                  <a:gd name="connsiteX12" fmla="*/ 185642 w 432244"/>
                  <a:gd name="connsiteY12" fmla="*/ 510443 h 659856"/>
                  <a:gd name="connsiteX13" fmla="*/ 156686 w 432244"/>
                  <a:gd name="connsiteY13" fmla="*/ 546203 h 659856"/>
                  <a:gd name="connsiteX14" fmla="*/ 432245 w 432244"/>
                  <a:gd name="connsiteY14" fmla="*/ 546203 h 659856"/>
                  <a:gd name="connsiteX15" fmla="*/ 432245 w 432244"/>
                  <a:gd name="connsiteY15" fmla="*/ 659857 h 659856"/>
                  <a:gd name="connsiteX16" fmla="*/ 0 w 432244"/>
                  <a:gd name="connsiteY16" fmla="*/ 659857 h 659856"/>
                  <a:gd name="connsiteX17" fmla="*/ 29146 w 432244"/>
                  <a:gd name="connsiteY17" fmla="*/ 530796 h 659856"/>
                  <a:gd name="connsiteX18" fmla="*/ 154495 w 432244"/>
                  <a:gd name="connsiteY18" fmla="*/ 391748 h 659856"/>
                  <a:gd name="connsiteX19" fmla="*/ 265462 w 432244"/>
                  <a:gd name="connsiteY19" fmla="*/ 300255 h 659856"/>
                  <a:gd name="connsiteX20" fmla="*/ 304229 w 432244"/>
                  <a:gd name="connsiteY20" fmla="*/ 206098 h 659856"/>
                  <a:gd name="connsiteX21" fmla="*/ 282035 w 432244"/>
                  <a:gd name="connsiteY21" fmla="*/ 136765 h 65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32244" h="659856">
                    <a:moveTo>
                      <a:pt x="282035" y="136765"/>
                    </a:moveTo>
                    <a:cubicBezTo>
                      <a:pt x="267271" y="118314"/>
                      <a:pt x="246031" y="109184"/>
                      <a:pt x="218504" y="109184"/>
                    </a:cubicBezTo>
                    <a:cubicBezTo>
                      <a:pt x="180784" y="109184"/>
                      <a:pt x="155067" y="123830"/>
                      <a:pt x="141446" y="153123"/>
                    </a:cubicBezTo>
                    <a:cubicBezTo>
                      <a:pt x="133635" y="170052"/>
                      <a:pt x="128968" y="196873"/>
                      <a:pt x="127540" y="233680"/>
                    </a:cubicBezTo>
                    <a:lnTo>
                      <a:pt x="6953" y="233680"/>
                    </a:lnTo>
                    <a:cubicBezTo>
                      <a:pt x="8954" y="177851"/>
                      <a:pt x="18669" y="132675"/>
                      <a:pt x="36100" y="98246"/>
                    </a:cubicBezTo>
                    <a:cubicBezTo>
                      <a:pt x="69152" y="32717"/>
                      <a:pt x="127921" y="0"/>
                      <a:pt x="212407" y="0"/>
                    </a:cubicBezTo>
                    <a:cubicBezTo>
                      <a:pt x="279178" y="0"/>
                      <a:pt x="332232" y="19212"/>
                      <a:pt x="371760" y="57730"/>
                    </a:cubicBezTo>
                    <a:cubicBezTo>
                      <a:pt x="411194" y="96249"/>
                      <a:pt x="431006" y="147132"/>
                      <a:pt x="431006" y="210568"/>
                    </a:cubicBezTo>
                    <a:cubicBezTo>
                      <a:pt x="431006" y="259168"/>
                      <a:pt x="417100" y="302347"/>
                      <a:pt x="389191" y="340105"/>
                    </a:cubicBezTo>
                    <a:cubicBezTo>
                      <a:pt x="370904" y="365213"/>
                      <a:pt x="340900" y="393080"/>
                      <a:pt x="299085" y="423895"/>
                    </a:cubicBezTo>
                    <a:lnTo>
                      <a:pt x="249460" y="460606"/>
                    </a:lnTo>
                    <a:cubicBezTo>
                      <a:pt x="218408" y="483527"/>
                      <a:pt x="197168" y="500171"/>
                      <a:pt x="185642" y="510443"/>
                    </a:cubicBezTo>
                    <a:cubicBezTo>
                      <a:pt x="174212" y="520714"/>
                      <a:pt x="164497" y="532603"/>
                      <a:pt x="156686" y="546203"/>
                    </a:cubicBezTo>
                    <a:lnTo>
                      <a:pt x="432245" y="546203"/>
                    </a:lnTo>
                    <a:lnTo>
                      <a:pt x="432245" y="659857"/>
                    </a:lnTo>
                    <a:lnTo>
                      <a:pt x="0" y="659857"/>
                    </a:lnTo>
                    <a:cubicBezTo>
                      <a:pt x="1143" y="612779"/>
                      <a:pt x="10858" y="569695"/>
                      <a:pt x="29146" y="530796"/>
                    </a:cubicBezTo>
                    <a:cubicBezTo>
                      <a:pt x="46863" y="487046"/>
                      <a:pt x="88678" y="440634"/>
                      <a:pt x="154495" y="391748"/>
                    </a:cubicBezTo>
                    <a:cubicBezTo>
                      <a:pt x="211645" y="349140"/>
                      <a:pt x="248698" y="318706"/>
                      <a:pt x="265462" y="300255"/>
                    </a:cubicBezTo>
                    <a:cubicBezTo>
                      <a:pt x="291275" y="271532"/>
                      <a:pt x="304229" y="240147"/>
                      <a:pt x="304229" y="206098"/>
                    </a:cubicBezTo>
                    <a:cubicBezTo>
                      <a:pt x="304229" y="178327"/>
                      <a:pt x="296799" y="155216"/>
                      <a:pt x="282035" y="136765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 95">
                <a:extLst>
                  <a:ext uri="{FF2B5EF4-FFF2-40B4-BE49-F238E27FC236}">
                    <a16:creationId xmlns:a16="http://schemas.microsoft.com/office/drawing/2014/main" id="{E956DCE5-FB13-178F-ADD5-3214F9E8C574}"/>
                  </a:ext>
                </a:extLst>
              </p:cNvPr>
              <p:cNvSpPr/>
              <p:nvPr/>
            </p:nvSpPr>
            <p:spPr>
              <a:xfrm>
                <a:off x="6476237" y="2726462"/>
                <a:ext cx="435387" cy="677451"/>
              </a:xfrm>
              <a:custGeom>
                <a:avLst/>
                <a:gdLst>
                  <a:gd name="connsiteX0" fmla="*/ 217742 w 435387"/>
                  <a:gd name="connsiteY0" fmla="*/ 677452 h 677451"/>
                  <a:gd name="connsiteX1" fmla="*/ 48578 w 435387"/>
                  <a:gd name="connsiteY1" fmla="*/ 589572 h 677451"/>
                  <a:gd name="connsiteX2" fmla="*/ 0 w 435387"/>
                  <a:gd name="connsiteY2" fmla="*/ 339154 h 677451"/>
                  <a:gd name="connsiteX3" fmla="*/ 48578 w 435387"/>
                  <a:gd name="connsiteY3" fmla="*/ 88260 h 677451"/>
                  <a:gd name="connsiteX4" fmla="*/ 217742 w 435387"/>
                  <a:gd name="connsiteY4" fmla="*/ 0 h 677451"/>
                  <a:gd name="connsiteX5" fmla="*/ 387096 w 435387"/>
                  <a:gd name="connsiteY5" fmla="*/ 88260 h 677451"/>
                  <a:gd name="connsiteX6" fmla="*/ 435388 w 435387"/>
                  <a:gd name="connsiteY6" fmla="*/ 339154 h 677451"/>
                  <a:gd name="connsiteX7" fmla="*/ 386811 w 435387"/>
                  <a:gd name="connsiteY7" fmla="*/ 589572 h 677451"/>
                  <a:gd name="connsiteX8" fmla="*/ 217647 w 435387"/>
                  <a:gd name="connsiteY8" fmla="*/ 677452 h 677451"/>
                  <a:gd name="connsiteX9" fmla="*/ 290417 w 435387"/>
                  <a:gd name="connsiteY9" fmla="*/ 512155 h 677451"/>
                  <a:gd name="connsiteX10" fmla="*/ 307372 w 435387"/>
                  <a:gd name="connsiteY10" fmla="*/ 339154 h 677451"/>
                  <a:gd name="connsiteX11" fmla="*/ 290132 w 435387"/>
                  <a:gd name="connsiteY11" fmla="*/ 163490 h 677451"/>
                  <a:gd name="connsiteX12" fmla="*/ 217647 w 435387"/>
                  <a:gd name="connsiteY12" fmla="*/ 106425 h 677451"/>
                  <a:gd name="connsiteX13" fmla="*/ 144495 w 435387"/>
                  <a:gd name="connsiteY13" fmla="*/ 163490 h 677451"/>
                  <a:gd name="connsiteX14" fmla="*/ 126682 w 435387"/>
                  <a:gd name="connsiteY14" fmla="*/ 339154 h 677451"/>
                  <a:gd name="connsiteX15" fmla="*/ 144495 w 435387"/>
                  <a:gd name="connsiteY15" fmla="*/ 512345 h 677451"/>
                  <a:gd name="connsiteX16" fmla="*/ 217647 w 435387"/>
                  <a:gd name="connsiteY16" fmla="*/ 572358 h 677451"/>
                  <a:gd name="connsiteX17" fmla="*/ 290322 w 435387"/>
                  <a:gd name="connsiteY17" fmla="*/ 512155 h 677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35387" h="677451">
                    <a:moveTo>
                      <a:pt x="217742" y="677452"/>
                    </a:moveTo>
                    <a:cubicBezTo>
                      <a:pt x="137351" y="677452"/>
                      <a:pt x="80963" y="648158"/>
                      <a:pt x="48578" y="589572"/>
                    </a:cubicBezTo>
                    <a:cubicBezTo>
                      <a:pt x="16193" y="530986"/>
                      <a:pt x="0" y="447576"/>
                      <a:pt x="0" y="339154"/>
                    </a:cubicBezTo>
                    <a:cubicBezTo>
                      <a:pt x="0" y="230731"/>
                      <a:pt x="16193" y="147132"/>
                      <a:pt x="48578" y="88260"/>
                    </a:cubicBezTo>
                    <a:cubicBezTo>
                      <a:pt x="80963" y="29388"/>
                      <a:pt x="137351" y="0"/>
                      <a:pt x="217742" y="0"/>
                    </a:cubicBezTo>
                    <a:cubicBezTo>
                      <a:pt x="298132" y="0"/>
                      <a:pt x="354616" y="29388"/>
                      <a:pt x="387096" y="88260"/>
                    </a:cubicBezTo>
                    <a:cubicBezTo>
                      <a:pt x="419291" y="147132"/>
                      <a:pt x="435388" y="230731"/>
                      <a:pt x="435388" y="339154"/>
                    </a:cubicBezTo>
                    <a:cubicBezTo>
                      <a:pt x="435388" y="447576"/>
                      <a:pt x="419195" y="530986"/>
                      <a:pt x="386811" y="589572"/>
                    </a:cubicBezTo>
                    <a:cubicBezTo>
                      <a:pt x="354425" y="648158"/>
                      <a:pt x="298038" y="677452"/>
                      <a:pt x="217647" y="677452"/>
                    </a:cubicBezTo>
                    <a:close/>
                    <a:moveTo>
                      <a:pt x="290417" y="512155"/>
                    </a:moveTo>
                    <a:cubicBezTo>
                      <a:pt x="301752" y="472305"/>
                      <a:pt x="307372" y="414669"/>
                      <a:pt x="307372" y="339154"/>
                    </a:cubicBezTo>
                    <a:cubicBezTo>
                      <a:pt x="307372" y="263638"/>
                      <a:pt x="301657" y="201438"/>
                      <a:pt x="290132" y="163490"/>
                    </a:cubicBezTo>
                    <a:cubicBezTo>
                      <a:pt x="278702" y="125447"/>
                      <a:pt x="254508" y="106425"/>
                      <a:pt x="217647" y="106425"/>
                    </a:cubicBezTo>
                    <a:cubicBezTo>
                      <a:pt x="180785" y="106425"/>
                      <a:pt x="156401" y="125447"/>
                      <a:pt x="144495" y="163490"/>
                    </a:cubicBezTo>
                    <a:cubicBezTo>
                      <a:pt x="132588" y="201533"/>
                      <a:pt x="126682" y="260119"/>
                      <a:pt x="126682" y="339154"/>
                    </a:cubicBezTo>
                    <a:cubicBezTo>
                      <a:pt x="126682" y="418188"/>
                      <a:pt x="132588" y="472400"/>
                      <a:pt x="144495" y="512345"/>
                    </a:cubicBezTo>
                    <a:cubicBezTo>
                      <a:pt x="156401" y="552385"/>
                      <a:pt x="180785" y="572358"/>
                      <a:pt x="217647" y="572358"/>
                    </a:cubicBezTo>
                    <a:cubicBezTo>
                      <a:pt x="254508" y="572358"/>
                      <a:pt x="278702" y="552290"/>
                      <a:pt x="290322" y="512155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 96">
                <a:extLst>
                  <a:ext uri="{FF2B5EF4-FFF2-40B4-BE49-F238E27FC236}">
                    <a16:creationId xmlns:a16="http://schemas.microsoft.com/office/drawing/2014/main" id="{BC47D311-53D1-223C-0B98-CD14AD987C76}"/>
                  </a:ext>
                </a:extLst>
              </p:cNvPr>
              <p:cNvSpPr/>
              <p:nvPr/>
            </p:nvSpPr>
            <p:spPr>
              <a:xfrm>
                <a:off x="6972204" y="2727793"/>
                <a:ext cx="432244" cy="659856"/>
              </a:xfrm>
              <a:custGeom>
                <a:avLst/>
                <a:gdLst>
                  <a:gd name="connsiteX0" fmla="*/ 282035 w 432244"/>
                  <a:gd name="connsiteY0" fmla="*/ 136765 h 659856"/>
                  <a:gd name="connsiteX1" fmla="*/ 218504 w 432244"/>
                  <a:gd name="connsiteY1" fmla="*/ 109184 h 659856"/>
                  <a:gd name="connsiteX2" fmla="*/ 141447 w 432244"/>
                  <a:gd name="connsiteY2" fmla="*/ 153123 h 659856"/>
                  <a:gd name="connsiteX3" fmla="*/ 127540 w 432244"/>
                  <a:gd name="connsiteY3" fmla="*/ 233680 h 659856"/>
                  <a:gd name="connsiteX4" fmla="*/ 6953 w 432244"/>
                  <a:gd name="connsiteY4" fmla="*/ 233680 h 659856"/>
                  <a:gd name="connsiteX5" fmla="*/ 36100 w 432244"/>
                  <a:gd name="connsiteY5" fmla="*/ 98246 h 659856"/>
                  <a:gd name="connsiteX6" fmla="*/ 212407 w 432244"/>
                  <a:gd name="connsiteY6" fmla="*/ 0 h 659856"/>
                  <a:gd name="connsiteX7" fmla="*/ 371761 w 432244"/>
                  <a:gd name="connsiteY7" fmla="*/ 57730 h 659856"/>
                  <a:gd name="connsiteX8" fmla="*/ 431006 w 432244"/>
                  <a:gd name="connsiteY8" fmla="*/ 210568 h 659856"/>
                  <a:gd name="connsiteX9" fmla="*/ 389191 w 432244"/>
                  <a:gd name="connsiteY9" fmla="*/ 340105 h 659856"/>
                  <a:gd name="connsiteX10" fmla="*/ 299085 w 432244"/>
                  <a:gd name="connsiteY10" fmla="*/ 423895 h 659856"/>
                  <a:gd name="connsiteX11" fmla="*/ 249460 w 432244"/>
                  <a:gd name="connsiteY11" fmla="*/ 460606 h 659856"/>
                  <a:gd name="connsiteX12" fmla="*/ 185642 w 432244"/>
                  <a:gd name="connsiteY12" fmla="*/ 510443 h 659856"/>
                  <a:gd name="connsiteX13" fmla="*/ 156686 w 432244"/>
                  <a:gd name="connsiteY13" fmla="*/ 546203 h 659856"/>
                  <a:gd name="connsiteX14" fmla="*/ 432245 w 432244"/>
                  <a:gd name="connsiteY14" fmla="*/ 546203 h 659856"/>
                  <a:gd name="connsiteX15" fmla="*/ 432245 w 432244"/>
                  <a:gd name="connsiteY15" fmla="*/ 659857 h 659856"/>
                  <a:gd name="connsiteX16" fmla="*/ 0 w 432244"/>
                  <a:gd name="connsiteY16" fmla="*/ 659857 h 659856"/>
                  <a:gd name="connsiteX17" fmla="*/ 29146 w 432244"/>
                  <a:gd name="connsiteY17" fmla="*/ 530796 h 659856"/>
                  <a:gd name="connsiteX18" fmla="*/ 154496 w 432244"/>
                  <a:gd name="connsiteY18" fmla="*/ 391748 h 659856"/>
                  <a:gd name="connsiteX19" fmla="*/ 265462 w 432244"/>
                  <a:gd name="connsiteY19" fmla="*/ 300255 h 659856"/>
                  <a:gd name="connsiteX20" fmla="*/ 304229 w 432244"/>
                  <a:gd name="connsiteY20" fmla="*/ 206098 h 659856"/>
                  <a:gd name="connsiteX21" fmla="*/ 282035 w 432244"/>
                  <a:gd name="connsiteY21" fmla="*/ 136765 h 65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32244" h="659856">
                    <a:moveTo>
                      <a:pt x="282035" y="136765"/>
                    </a:moveTo>
                    <a:cubicBezTo>
                      <a:pt x="267271" y="118314"/>
                      <a:pt x="246031" y="109184"/>
                      <a:pt x="218504" y="109184"/>
                    </a:cubicBezTo>
                    <a:cubicBezTo>
                      <a:pt x="180784" y="109184"/>
                      <a:pt x="155067" y="123830"/>
                      <a:pt x="141447" y="153123"/>
                    </a:cubicBezTo>
                    <a:cubicBezTo>
                      <a:pt x="133636" y="170052"/>
                      <a:pt x="128969" y="196873"/>
                      <a:pt x="127540" y="233680"/>
                    </a:cubicBezTo>
                    <a:lnTo>
                      <a:pt x="6953" y="233680"/>
                    </a:lnTo>
                    <a:cubicBezTo>
                      <a:pt x="8954" y="177851"/>
                      <a:pt x="18669" y="132675"/>
                      <a:pt x="36100" y="98246"/>
                    </a:cubicBezTo>
                    <a:cubicBezTo>
                      <a:pt x="69152" y="32717"/>
                      <a:pt x="127921" y="0"/>
                      <a:pt x="212407" y="0"/>
                    </a:cubicBezTo>
                    <a:cubicBezTo>
                      <a:pt x="279178" y="0"/>
                      <a:pt x="332232" y="19212"/>
                      <a:pt x="371761" y="57730"/>
                    </a:cubicBezTo>
                    <a:cubicBezTo>
                      <a:pt x="411194" y="96249"/>
                      <a:pt x="431006" y="147132"/>
                      <a:pt x="431006" y="210568"/>
                    </a:cubicBezTo>
                    <a:cubicBezTo>
                      <a:pt x="431006" y="259168"/>
                      <a:pt x="417100" y="302347"/>
                      <a:pt x="389191" y="340105"/>
                    </a:cubicBezTo>
                    <a:cubicBezTo>
                      <a:pt x="370904" y="365213"/>
                      <a:pt x="340900" y="393080"/>
                      <a:pt x="299085" y="423895"/>
                    </a:cubicBezTo>
                    <a:lnTo>
                      <a:pt x="249460" y="460606"/>
                    </a:lnTo>
                    <a:cubicBezTo>
                      <a:pt x="218408" y="483527"/>
                      <a:pt x="197168" y="500171"/>
                      <a:pt x="185642" y="510443"/>
                    </a:cubicBezTo>
                    <a:cubicBezTo>
                      <a:pt x="174213" y="520714"/>
                      <a:pt x="164497" y="532603"/>
                      <a:pt x="156686" y="546203"/>
                    </a:cubicBezTo>
                    <a:lnTo>
                      <a:pt x="432245" y="546203"/>
                    </a:lnTo>
                    <a:lnTo>
                      <a:pt x="432245" y="659857"/>
                    </a:lnTo>
                    <a:lnTo>
                      <a:pt x="0" y="659857"/>
                    </a:lnTo>
                    <a:cubicBezTo>
                      <a:pt x="1143" y="612779"/>
                      <a:pt x="10859" y="569695"/>
                      <a:pt x="29146" y="530796"/>
                    </a:cubicBezTo>
                    <a:cubicBezTo>
                      <a:pt x="46863" y="487046"/>
                      <a:pt x="88678" y="440634"/>
                      <a:pt x="154496" y="391748"/>
                    </a:cubicBezTo>
                    <a:cubicBezTo>
                      <a:pt x="211646" y="349140"/>
                      <a:pt x="248698" y="318706"/>
                      <a:pt x="265462" y="300255"/>
                    </a:cubicBezTo>
                    <a:cubicBezTo>
                      <a:pt x="291275" y="271532"/>
                      <a:pt x="304229" y="240147"/>
                      <a:pt x="304229" y="206098"/>
                    </a:cubicBezTo>
                    <a:cubicBezTo>
                      <a:pt x="304229" y="178327"/>
                      <a:pt x="296799" y="155216"/>
                      <a:pt x="282035" y="136765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 97">
                <a:extLst>
                  <a:ext uri="{FF2B5EF4-FFF2-40B4-BE49-F238E27FC236}">
                    <a16:creationId xmlns:a16="http://schemas.microsoft.com/office/drawing/2014/main" id="{7CD6E5BB-2310-295B-A78C-F1AD87E7E3F0}"/>
                  </a:ext>
                </a:extLst>
              </p:cNvPr>
              <p:cNvSpPr/>
              <p:nvPr/>
            </p:nvSpPr>
            <p:spPr>
              <a:xfrm>
                <a:off x="7463599" y="2739682"/>
                <a:ext cx="436625" cy="665182"/>
              </a:xfrm>
              <a:custGeom>
                <a:avLst/>
                <a:gdLst>
                  <a:gd name="connsiteX0" fmla="*/ 214217 w 436625"/>
                  <a:gd name="connsiteY0" fmla="*/ 321939 h 665182"/>
                  <a:gd name="connsiteX1" fmla="*/ 175070 w 436625"/>
                  <a:gd name="connsiteY1" fmla="*/ 327836 h 665182"/>
                  <a:gd name="connsiteX2" fmla="*/ 131064 w 436625"/>
                  <a:gd name="connsiteY2" fmla="*/ 368162 h 665182"/>
                  <a:gd name="connsiteX3" fmla="*/ 19621 w 436625"/>
                  <a:gd name="connsiteY3" fmla="*/ 362740 h 665182"/>
                  <a:gd name="connsiteX4" fmla="*/ 64008 w 436625"/>
                  <a:gd name="connsiteY4" fmla="*/ 0 h 665182"/>
                  <a:gd name="connsiteX5" fmla="*/ 411861 w 436625"/>
                  <a:gd name="connsiteY5" fmla="*/ 0 h 665182"/>
                  <a:gd name="connsiteX6" fmla="*/ 411861 w 436625"/>
                  <a:gd name="connsiteY6" fmla="*/ 109564 h 665182"/>
                  <a:gd name="connsiteX7" fmla="*/ 153733 w 436625"/>
                  <a:gd name="connsiteY7" fmla="*/ 109564 h 665182"/>
                  <a:gd name="connsiteX8" fmla="*/ 131064 w 436625"/>
                  <a:gd name="connsiteY8" fmla="*/ 253081 h 665182"/>
                  <a:gd name="connsiteX9" fmla="*/ 175926 w 436625"/>
                  <a:gd name="connsiteY9" fmla="*/ 227307 h 665182"/>
                  <a:gd name="connsiteX10" fmla="*/ 241649 w 436625"/>
                  <a:gd name="connsiteY10" fmla="*/ 216940 h 665182"/>
                  <a:gd name="connsiteX11" fmla="*/ 378333 w 436625"/>
                  <a:gd name="connsiteY11" fmla="*/ 271723 h 665182"/>
                  <a:gd name="connsiteX12" fmla="*/ 436626 w 436625"/>
                  <a:gd name="connsiteY12" fmla="*/ 431123 h 665182"/>
                  <a:gd name="connsiteX13" fmla="*/ 380429 w 436625"/>
                  <a:gd name="connsiteY13" fmla="*/ 593662 h 665182"/>
                  <a:gd name="connsiteX14" fmla="*/ 212407 w 436625"/>
                  <a:gd name="connsiteY14" fmla="*/ 665183 h 665182"/>
                  <a:gd name="connsiteX15" fmla="*/ 64389 w 436625"/>
                  <a:gd name="connsiteY15" fmla="*/ 614871 h 665182"/>
                  <a:gd name="connsiteX16" fmla="*/ 0 w 436625"/>
                  <a:gd name="connsiteY16" fmla="*/ 472209 h 665182"/>
                  <a:gd name="connsiteX17" fmla="*/ 123634 w 436625"/>
                  <a:gd name="connsiteY17" fmla="*/ 472209 h 665182"/>
                  <a:gd name="connsiteX18" fmla="*/ 151924 w 436625"/>
                  <a:gd name="connsiteY18" fmla="*/ 537168 h 665182"/>
                  <a:gd name="connsiteX19" fmla="*/ 212884 w 436625"/>
                  <a:gd name="connsiteY19" fmla="*/ 559994 h 665182"/>
                  <a:gd name="connsiteX20" fmla="*/ 283178 w 436625"/>
                  <a:gd name="connsiteY20" fmla="*/ 526231 h 665182"/>
                  <a:gd name="connsiteX21" fmla="*/ 307371 w 436625"/>
                  <a:gd name="connsiteY21" fmla="*/ 441299 h 665182"/>
                  <a:gd name="connsiteX22" fmla="*/ 284702 w 436625"/>
                  <a:gd name="connsiteY22" fmla="*/ 356368 h 665182"/>
                  <a:gd name="connsiteX23" fmla="*/ 214217 w 436625"/>
                  <a:gd name="connsiteY23" fmla="*/ 321749 h 665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36625" h="665182">
                    <a:moveTo>
                      <a:pt x="214217" y="321939"/>
                    </a:moveTo>
                    <a:cubicBezTo>
                      <a:pt x="199168" y="321939"/>
                      <a:pt x="186023" y="323937"/>
                      <a:pt x="175070" y="327836"/>
                    </a:cubicBezTo>
                    <a:cubicBezTo>
                      <a:pt x="155638" y="335064"/>
                      <a:pt x="140970" y="348474"/>
                      <a:pt x="131064" y="368162"/>
                    </a:cubicBezTo>
                    <a:lnTo>
                      <a:pt x="19621" y="362740"/>
                    </a:lnTo>
                    <a:lnTo>
                      <a:pt x="64008" y="0"/>
                    </a:lnTo>
                    <a:lnTo>
                      <a:pt x="411861" y="0"/>
                    </a:lnTo>
                    <a:lnTo>
                      <a:pt x="411861" y="109564"/>
                    </a:lnTo>
                    <a:lnTo>
                      <a:pt x="153733" y="109564"/>
                    </a:lnTo>
                    <a:lnTo>
                      <a:pt x="131064" y="253081"/>
                    </a:lnTo>
                    <a:cubicBezTo>
                      <a:pt x="150209" y="240052"/>
                      <a:pt x="165163" y="231492"/>
                      <a:pt x="175926" y="227307"/>
                    </a:cubicBezTo>
                    <a:cubicBezTo>
                      <a:pt x="193929" y="220364"/>
                      <a:pt x="215836" y="216940"/>
                      <a:pt x="241649" y="216940"/>
                    </a:cubicBezTo>
                    <a:cubicBezTo>
                      <a:pt x="293846" y="216940"/>
                      <a:pt x="339471" y="235201"/>
                      <a:pt x="378333" y="271723"/>
                    </a:cubicBezTo>
                    <a:cubicBezTo>
                      <a:pt x="417195" y="308244"/>
                      <a:pt x="436626" y="361409"/>
                      <a:pt x="436626" y="431123"/>
                    </a:cubicBezTo>
                    <a:cubicBezTo>
                      <a:pt x="436626" y="491802"/>
                      <a:pt x="417957" y="546013"/>
                      <a:pt x="380429" y="593662"/>
                    </a:cubicBezTo>
                    <a:cubicBezTo>
                      <a:pt x="342995" y="641406"/>
                      <a:pt x="286988" y="665183"/>
                      <a:pt x="212407" y="665183"/>
                    </a:cubicBezTo>
                    <a:cubicBezTo>
                      <a:pt x="152305" y="665183"/>
                      <a:pt x="102965" y="648444"/>
                      <a:pt x="64389" y="614871"/>
                    </a:cubicBezTo>
                    <a:cubicBezTo>
                      <a:pt x="25812" y="581393"/>
                      <a:pt x="4286" y="533839"/>
                      <a:pt x="0" y="472209"/>
                    </a:cubicBezTo>
                    <a:lnTo>
                      <a:pt x="123634" y="472209"/>
                    </a:lnTo>
                    <a:cubicBezTo>
                      <a:pt x="128588" y="500266"/>
                      <a:pt x="138017" y="521951"/>
                      <a:pt x="151924" y="537168"/>
                    </a:cubicBezTo>
                    <a:cubicBezTo>
                      <a:pt x="165830" y="552385"/>
                      <a:pt x="186118" y="559994"/>
                      <a:pt x="212884" y="559994"/>
                    </a:cubicBezTo>
                    <a:cubicBezTo>
                      <a:pt x="243649" y="559994"/>
                      <a:pt x="267081" y="548771"/>
                      <a:pt x="283178" y="526231"/>
                    </a:cubicBezTo>
                    <a:cubicBezTo>
                      <a:pt x="299275" y="503785"/>
                      <a:pt x="307371" y="475443"/>
                      <a:pt x="307371" y="441299"/>
                    </a:cubicBezTo>
                    <a:cubicBezTo>
                      <a:pt x="307371" y="407156"/>
                      <a:pt x="299847" y="379479"/>
                      <a:pt x="284702" y="356368"/>
                    </a:cubicBezTo>
                    <a:cubicBezTo>
                      <a:pt x="269653" y="333257"/>
                      <a:pt x="246126" y="321749"/>
                      <a:pt x="214217" y="321749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 98">
                <a:extLst>
                  <a:ext uri="{FF2B5EF4-FFF2-40B4-BE49-F238E27FC236}">
                    <a16:creationId xmlns:a16="http://schemas.microsoft.com/office/drawing/2014/main" id="{32EB964E-C33A-247B-45BD-1086562D41FF}"/>
                  </a:ext>
                </a:extLst>
              </p:cNvPr>
              <p:cNvSpPr/>
              <p:nvPr/>
            </p:nvSpPr>
            <p:spPr>
              <a:xfrm>
                <a:off x="3526821" y="3570066"/>
                <a:ext cx="154114" cy="203720"/>
              </a:xfrm>
              <a:custGeom>
                <a:avLst/>
                <a:gdLst>
                  <a:gd name="connsiteX0" fmla="*/ 148685 w 154114"/>
                  <a:gd name="connsiteY0" fmla="*/ 61725 h 203720"/>
                  <a:gd name="connsiteX1" fmla="*/ 124111 w 154114"/>
                  <a:gd name="connsiteY1" fmla="*/ 61725 h 203720"/>
                  <a:gd name="connsiteX2" fmla="*/ 110490 w 154114"/>
                  <a:gd name="connsiteY2" fmla="*/ 32717 h 203720"/>
                  <a:gd name="connsiteX3" fmla="*/ 76105 w 154114"/>
                  <a:gd name="connsiteY3" fmla="*/ 22350 h 203720"/>
                  <a:gd name="connsiteX4" fmla="*/ 43434 w 154114"/>
                  <a:gd name="connsiteY4" fmla="*/ 31100 h 203720"/>
                  <a:gd name="connsiteX5" fmla="*/ 31813 w 154114"/>
                  <a:gd name="connsiteY5" fmla="*/ 56304 h 203720"/>
                  <a:gd name="connsiteX6" fmla="*/ 54769 w 154114"/>
                  <a:gd name="connsiteY6" fmla="*/ 80841 h 203720"/>
                  <a:gd name="connsiteX7" fmla="*/ 109061 w 154114"/>
                  <a:gd name="connsiteY7" fmla="*/ 93206 h 203720"/>
                  <a:gd name="connsiteX8" fmla="*/ 154115 w 154114"/>
                  <a:gd name="connsiteY8" fmla="*/ 145800 h 203720"/>
                  <a:gd name="connsiteX9" fmla="*/ 132778 w 154114"/>
                  <a:gd name="connsiteY9" fmla="*/ 189074 h 203720"/>
                  <a:gd name="connsiteX10" fmla="*/ 78010 w 154114"/>
                  <a:gd name="connsiteY10" fmla="*/ 203721 h 203720"/>
                  <a:gd name="connsiteX11" fmla="*/ 20098 w 154114"/>
                  <a:gd name="connsiteY11" fmla="*/ 186601 h 203720"/>
                  <a:gd name="connsiteX12" fmla="*/ 0 w 154114"/>
                  <a:gd name="connsiteY12" fmla="*/ 136099 h 203720"/>
                  <a:gd name="connsiteX13" fmla="*/ 24575 w 154114"/>
                  <a:gd name="connsiteY13" fmla="*/ 136099 h 203720"/>
                  <a:gd name="connsiteX14" fmla="*/ 24575 w 154114"/>
                  <a:gd name="connsiteY14" fmla="*/ 136670 h 203720"/>
                  <a:gd name="connsiteX15" fmla="*/ 39052 w 154114"/>
                  <a:gd name="connsiteY15" fmla="*/ 169577 h 203720"/>
                  <a:gd name="connsiteX16" fmla="*/ 78105 w 154114"/>
                  <a:gd name="connsiteY16" fmla="*/ 181465 h 203720"/>
                  <a:gd name="connsiteX17" fmla="*/ 114300 w 154114"/>
                  <a:gd name="connsiteY17" fmla="*/ 173762 h 203720"/>
                  <a:gd name="connsiteX18" fmla="*/ 128873 w 154114"/>
                  <a:gd name="connsiteY18" fmla="*/ 148558 h 203720"/>
                  <a:gd name="connsiteX19" fmla="*/ 123920 w 154114"/>
                  <a:gd name="connsiteY19" fmla="*/ 130868 h 203720"/>
                  <a:gd name="connsiteX20" fmla="*/ 109252 w 154114"/>
                  <a:gd name="connsiteY20" fmla="*/ 120882 h 203720"/>
                  <a:gd name="connsiteX21" fmla="*/ 79534 w 154114"/>
                  <a:gd name="connsiteY21" fmla="*/ 112607 h 203720"/>
                  <a:gd name="connsiteX22" fmla="*/ 46863 w 154114"/>
                  <a:gd name="connsiteY22" fmla="*/ 105094 h 203720"/>
                  <a:gd name="connsiteX23" fmla="*/ 16478 w 154114"/>
                  <a:gd name="connsiteY23" fmla="*/ 88545 h 203720"/>
                  <a:gd name="connsiteX24" fmla="*/ 6667 w 154114"/>
                  <a:gd name="connsiteY24" fmla="*/ 59823 h 203720"/>
                  <a:gd name="connsiteX25" fmla="*/ 14668 w 154114"/>
                  <a:gd name="connsiteY25" fmla="*/ 28532 h 203720"/>
                  <a:gd name="connsiteX26" fmla="*/ 37624 w 154114"/>
                  <a:gd name="connsiteY26" fmla="*/ 7514 h 203720"/>
                  <a:gd name="connsiteX27" fmla="*/ 73438 w 154114"/>
                  <a:gd name="connsiteY27" fmla="*/ 0 h 203720"/>
                  <a:gd name="connsiteX28" fmla="*/ 149066 w 154114"/>
                  <a:gd name="connsiteY28" fmla="*/ 61725 h 203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4114" h="203720">
                    <a:moveTo>
                      <a:pt x="148685" y="61725"/>
                    </a:moveTo>
                    <a:lnTo>
                      <a:pt x="124111" y="61725"/>
                    </a:lnTo>
                    <a:cubicBezTo>
                      <a:pt x="123539" y="49361"/>
                      <a:pt x="119063" y="39660"/>
                      <a:pt x="110490" y="32717"/>
                    </a:cubicBezTo>
                    <a:cubicBezTo>
                      <a:pt x="101917" y="25774"/>
                      <a:pt x="90488" y="22350"/>
                      <a:pt x="76105" y="22350"/>
                    </a:cubicBezTo>
                    <a:cubicBezTo>
                      <a:pt x="61722" y="22350"/>
                      <a:pt x="51149" y="25299"/>
                      <a:pt x="43434" y="31100"/>
                    </a:cubicBezTo>
                    <a:cubicBezTo>
                      <a:pt x="35719" y="36902"/>
                      <a:pt x="31813" y="45366"/>
                      <a:pt x="31813" y="56304"/>
                    </a:cubicBezTo>
                    <a:cubicBezTo>
                      <a:pt x="31813" y="69238"/>
                      <a:pt x="39433" y="77418"/>
                      <a:pt x="54769" y="80841"/>
                    </a:cubicBezTo>
                    <a:lnTo>
                      <a:pt x="109061" y="93206"/>
                    </a:lnTo>
                    <a:cubicBezTo>
                      <a:pt x="139160" y="100053"/>
                      <a:pt x="154115" y="117553"/>
                      <a:pt x="154115" y="145800"/>
                    </a:cubicBezTo>
                    <a:cubicBezTo>
                      <a:pt x="154115" y="164822"/>
                      <a:pt x="146971" y="179278"/>
                      <a:pt x="132778" y="189074"/>
                    </a:cubicBezTo>
                    <a:cubicBezTo>
                      <a:pt x="118586" y="198870"/>
                      <a:pt x="100298" y="203721"/>
                      <a:pt x="78010" y="203721"/>
                    </a:cubicBezTo>
                    <a:cubicBezTo>
                      <a:pt x="52768" y="203721"/>
                      <a:pt x="33528" y="198014"/>
                      <a:pt x="20098" y="186601"/>
                    </a:cubicBezTo>
                    <a:cubicBezTo>
                      <a:pt x="6667" y="175188"/>
                      <a:pt x="0" y="158354"/>
                      <a:pt x="0" y="136099"/>
                    </a:cubicBezTo>
                    <a:lnTo>
                      <a:pt x="24575" y="136099"/>
                    </a:lnTo>
                    <a:lnTo>
                      <a:pt x="24575" y="136670"/>
                    </a:lnTo>
                    <a:cubicBezTo>
                      <a:pt x="24575" y="150650"/>
                      <a:pt x="29432" y="161683"/>
                      <a:pt x="39052" y="169577"/>
                    </a:cubicBezTo>
                    <a:cubicBezTo>
                      <a:pt x="48673" y="177471"/>
                      <a:pt x="61722" y="181465"/>
                      <a:pt x="78105" y="181465"/>
                    </a:cubicBezTo>
                    <a:cubicBezTo>
                      <a:pt x="92488" y="181465"/>
                      <a:pt x="104584" y="178897"/>
                      <a:pt x="114300" y="173762"/>
                    </a:cubicBezTo>
                    <a:cubicBezTo>
                      <a:pt x="124015" y="168626"/>
                      <a:pt x="128873" y="160256"/>
                      <a:pt x="128873" y="148558"/>
                    </a:cubicBezTo>
                    <a:cubicBezTo>
                      <a:pt x="128873" y="141045"/>
                      <a:pt x="127254" y="135148"/>
                      <a:pt x="123920" y="130868"/>
                    </a:cubicBezTo>
                    <a:cubicBezTo>
                      <a:pt x="120586" y="126588"/>
                      <a:pt x="115729" y="123355"/>
                      <a:pt x="109252" y="120882"/>
                    </a:cubicBezTo>
                    <a:cubicBezTo>
                      <a:pt x="102775" y="118504"/>
                      <a:pt x="92869" y="115746"/>
                      <a:pt x="79534" y="112607"/>
                    </a:cubicBezTo>
                    <a:lnTo>
                      <a:pt x="46863" y="105094"/>
                    </a:lnTo>
                    <a:cubicBezTo>
                      <a:pt x="33147" y="102050"/>
                      <a:pt x="23050" y="96534"/>
                      <a:pt x="16478" y="88545"/>
                    </a:cubicBezTo>
                    <a:cubicBezTo>
                      <a:pt x="9906" y="80556"/>
                      <a:pt x="6667" y="70950"/>
                      <a:pt x="6667" y="59823"/>
                    </a:cubicBezTo>
                    <a:cubicBezTo>
                      <a:pt x="6667" y="47934"/>
                      <a:pt x="9334" y="37567"/>
                      <a:pt x="14668" y="28532"/>
                    </a:cubicBezTo>
                    <a:cubicBezTo>
                      <a:pt x="20002" y="19592"/>
                      <a:pt x="27622" y="12554"/>
                      <a:pt x="37624" y="7514"/>
                    </a:cubicBezTo>
                    <a:cubicBezTo>
                      <a:pt x="47625" y="2473"/>
                      <a:pt x="59531" y="0"/>
                      <a:pt x="73438" y="0"/>
                    </a:cubicBezTo>
                    <a:cubicBezTo>
                      <a:pt x="122206" y="0"/>
                      <a:pt x="147447" y="20543"/>
                      <a:pt x="149066" y="61725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 99">
                <a:extLst>
                  <a:ext uri="{FF2B5EF4-FFF2-40B4-BE49-F238E27FC236}">
                    <a16:creationId xmlns:a16="http://schemas.microsoft.com/office/drawing/2014/main" id="{02156C4E-3322-14D5-1DA6-658A15AA00CA}"/>
                  </a:ext>
                </a:extLst>
              </p:cNvPr>
              <p:cNvSpPr/>
              <p:nvPr/>
            </p:nvSpPr>
            <p:spPr>
              <a:xfrm>
                <a:off x="3718464" y="3575202"/>
                <a:ext cx="23717" cy="193543"/>
              </a:xfrm>
              <a:custGeom>
                <a:avLst/>
                <a:gdLst>
                  <a:gd name="connsiteX0" fmla="*/ 0 w 23717"/>
                  <a:gd name="connsiteY0" fmla="*/ 26915 h 193543"/>
                  <a:gd name="connsiteX1" fmla="*/ 0 w 23717"/>
                  <a:gd name="connsiteY1" fmla="*/ 0 h 193543"/>
                  <a:gd name="connsiteX2" fmla="*/ 23717 w 23717"/>
                  <a:gd name="connsiteY2" fmla="*/ 0 h 193543"/>
                  <a:gd name="connsiteX3" fmla="*/ 23717 w 23717"/>
                  <a:gd name="connsiteY3" fmla="*/ 26915 h 193543"/>
                  <a:gd name="connsiteX4" fmla="*/ 0 w 23717"/>
                  <a:gd name="connsiteY4" fmla="*/ 26915 h 193543"/>
                  <a:gd name="connsiteX5" fmla="*/ 0 w 23717"/>
                  <a:gd name="connsiteY5" fmla="*/ 193544 h 193543"/>
                  <a:gd name="connsiteX6" fmla="*/ 0 w 23717"/>
                  <a:gd name="connsiteY6" fmla="*/ 52499 h 193543"/>
                  <a:gd name="connsiteX7" fmla="*/ 23717 w 23717"/>
                  <a:gd name="connsiteY7" fmla="*/ 52499 h 193543"/>
                  <a:gd name="connsiteX8" fmla="*/ 23717 w 23717"/>
                  <a:gd name="connsiteY8" fmla="*/ 193544 h 193543"/>
                  <a:gd name="connsiteX9" fmla="*/ 0 w 23717"/>
                  <a:gd name="connsiteY9" fmla="*/ 193544 h 193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717" h="193543">
                    <a:moveTo>
                      <a:pt x="0" y="26915"/>
                    </a:moveTo>
                    <a:lnTo>
                      <a:pt x="0" y="0"/>
                    </a:lnTo>
                    <a:lnTo>
                      <a:pt x="23717" y="0"/>
                    </a:lnTo>
                    <a:lnTo>
                      <a:pt x="23717" y="26915"/>
                    </a:lnTo>
                    <a:lnTo>
                      <a:pt x="0" y="26915"/>
                    </a:lnTo>
                    <a:close/>
                    <a:moveTo>
                      <a:pt x="0" y="193544"/>
                    </a:moveTo>
                    <a:lnTo>
                      <a:pt x="0" y="52499"/>
                    </a:lnTo>
                    <a:lnTo>
                      <a:pt x="23717" y="52499"/>
                    </a:lnTo>
                    <a:lnTo>
                      <a:pt x="23717" y="193544"/>
                    </a:lnTo>
                    <a:lnTo>
                      <a:pt x="0" y="193544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 100">
                <a:extLst>
                  <a:ext uri="{FF2B5EF4-FFF2-40B4-BE49-F238E27FC236}">
                    <a16:creationId xmlns:a16="http://schemas.microsoft.com/office/drawing/2014/main" id="{BC3D00B0-7FDF-FD55-BAAB-4AA706D70098}"/>
                  </a:ext>
                </a:extLst>
              </p:cNvPr>
              <p:cNvSpPr/>
              <p:nvPr/>
            </p:nvSpPr>
            <p:spPr>
              <a:xfrm>
                <a:off x="3784758" y="3623707"/>
                <a:ext cx="189928" cy="145229"/>
              </a:xfrm>
              <a:custGeom>
                <a:avLst/>
                <a:gdLst>
                  <a:gd name="connsiteX0" fmla="*/ 102965 w 189928"/>
                  <a:gd name="connsiteY0" fmla="*/ 22921 h 145229"/>
                  <a:gd name="connsiteX1" fmla="*/ 123730 w 189928"/>
                  <a:gd name="connsiteY1" fmla="*/ 4755 h 145229"/>
                  <a:gd name="connsiteX2" fmla="*/ 145066 w 189928"/>
                  <a:gd name="connsiteY2" fmla="*/ 0 h 145229"/>
                  <a:gd name="connsiteX3" fmla="*/ 177641 w 189928"/>
                  <a:gd name="connsiteY3" fmla="*/ 12554 h 145229"/>
                  <a:gd name="connsiteX4" fmla="*/ 189929 w 189928"/>
                  <a:gd name="connsiteY4" fmla="*/ 46413 h 145229"/>
                  <a:gd name="connsiteX5" fmla="*/ 189929 w 189928"/>
                  <a:gd name="connsiteY5" fmla="*/ 145134 h 145229"/>
                  <a:gd name="connsiteX6" fmla="*/ 166211 w 189928"/>
                  <a:gd name="connsiteY6" fmla="*/ 145134 h 145229"/>
                  <a:gd name="connsiteX7" fmla="*/ 166211 w 189928"/>
                  <a:gd name="connsiteY7" fmla="*/ 54592 h 145229"/>
                  <a:gd name="connsiteX8" fmla="*/ 160115 w 189928"/>
                  <a:gd name="connsiteY8" fmla="*/ 29674 h 145229"/>
                  <a:gd name="connsiteX9" fmla="*/ 140017 w 189928"/>
                  <a:gd name="connsiteY9" fmla="*/ 21494 h 145229"/>
                  <a:gd name="connsiteX10" fmla="*/ 123254 w 189928"/>
                  <a:gd name="connsiteY10" fmla="*/ 26725 h 145229"/>
                  <a:gd name="connsiteX11" fmla="*/ 111252 w 189928"/>
                  <a:gd name="connsiteY11" fmla="*/ 40706 h 145229"/>
                  <a:gd name="connsiteX12" fmla="*/ 106775 w 189928"/>
                  <a:gd name="connsiteY12" fmla="*/ 60013 h 145229"/>
                  <a:gd name="connsiteX13" fmla="*/ 106775 w 189928"/>
                  <a:gd name="connsiteY13" fmla="*/ 145229 h 145229"/>
                  <a:gd name="connsiteX14" fmla="*/ 83058 w 189928"/>
                  <a:gd name="connsiteY14" fmla="*/ 145229 h 145229"/>
                  <a:gd name="connsiteX15" fmla="*/ 83058 w 189928"/>
                  <a:gd name="connsiteY15" fmla="*/ 47649 h 145229"/>
                  <a:gd name="connsiteX16" fmla="*/ 77248 w 189928"/>
                  <a:gd name="connsiteY16" fmla="*/ 28532 h 145229"/>
                  <a:gd name="connsiteX17" fmla="*/ 60960 w 189928"/>
                  <a:gd name="connsiteY17" fmla="*/ 21494 h 145229"/>
                  <a:gd name="connsiteX18" fmla="*/ 34004 w 189928"/>
                  <a:gd name="connsiteY18" fmla="*/ 34049 h 145229"/>
                  <a:gd name="connsiteX19" fmla="*/ 23717 w 189928"/>
                  <a:gd name="connsiteY19" fmla="*/ 67051 h 145229"/>
                  <a:gd name="connsiteX20" fmla="*/ 23717 w 189928"/>
                  <a:gd name="connsiteY20" fmla="*/ 145229 h 145229"/>
                  <a:gd name="connsiteX21" fmla="*/ 0 w 189928"/>
                  <a:gd name="connsiteY21" fmla="*/ 145229 h 145229"/>
                  <a:gd name="connsiteX22" fmla="*/ 0 w 189928"/>
                  <a:gd name="connsiteY22" fmla="*/ 4185 h 145229"/>
                  <a:gd name="connsiteX23" fmla="*/ 22384 w 189928"/>
                  <a:gd name="connsiteY23" fmla="*/ 4185 h 145229"/>
                  <a:gd name="connsiteX24" fmla="*/ 22384 w 189928"/>
                  <a:gd name="connsiteY24" fmla="*/ 24157 h 145229"/>
                  <a:gd name="connsiteX25" fmla="*/ 22955 w 189928"/>
                  <a:gd name="connsiteY25" fmla="*/ 24157 h 145229"/>
                  <a:gd name="connsiteX26" fmla="*/ 65627 w 189928"/>
                  <a:gd name="connsiteY26" fmla="*/ 190 h 145229"/>
                  <a:gd name="connsiteX27" fmla="*/ 87630 w 189928"/>
                  <a:gd name="connsiteY27" fmla="*/ 5707 h 145229"/>
                  <a:gd name="connsiteX28" fmla="*/ 103156 w 189928"/>
                  <a:gd name="connsiteY28" fmla="*/ 23111 h 145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9928" h="145229">
                    <a:moveTo>
                      <a:pt x="102965" y="22921"/>
                    </a:moveTo>
                    <a:cubicBezTo>
                      <a:pt x="110490" y="13886"/>
                      <a:pt x="117443" y="7894"/>
                      <a:pt x="123730" y="4755"/>
                    </a:cubicBezTo>
                    <a:cubicBezTo>
                      <a:pt x="130016" y="1617"/>
                      <a:pt x="137160" y="0"/>
                      <a:pt x="145066" y="0"/>
                    </a:cubicBezTo>
                    <a:cubicBezTo>
                      <a:pt x="158591" y="0"/>
                      <a:pt x="169450" y="4185"/>
                      <a:pt x="177641" y="12554"/>
                    </a:cubicBezTo>
                    <a:cubicBezTo>
                      <a:pt x="185833" y="20924"/>
                      <a:pt x="189929" y="32241"/>
                      <a:pt x="189929" y="46413"/>
                    </a:cubicBezTo>
                    <a:lnTo>
                      <a:pt x="189929" y="145134"/>
                    </a:lnTo>
                    <a:lnTo>
                      <a:pt x="166211" y="145134"/>
                    </a:lnTo>
                    <a:lnTo>
                      <a:pt x="166211" y="54592"/>
                    </a:lnTo>
                    <a:cubicBezTo>
                      <a:pt x="166211" y="43464"/>
                      <a:pt x="164211" y="35190"/>
                      <a:pt x="160115" y="29674"/>
                    </a:cubicBezTo>
                    <a:cubicBezTo>
                      <a:pt x="156020" y="24157"/>
                      <a:pt x="149352" y="21494"/>
                      <a:pt x="140017" y="21494"/>
                    </a:cubicBezTo>
                    <a:cubicBezTo>
                      <a:pt x="133921" y="21494"/>
                      <a:pt x="128302" y="23206"/>
                      <a:pt x="123254" y="26725"/>
                    </a:cubicBezTo>
                    <a:cubicBezTo>
                      <a:pt x="118205" y="30244"/>
                      <a:pt x="114205" y="34904"/>
                      <a:pt x="111252" y="40706"/>
                    </a:cubicBezTo>
                    <a:cubicBezTo>
                      <a:pt x="108299" y="46508"/>
                      <a:pt x="106775" y="52975"/>
                      <a:pt x="106775" y="60013"/>
                    </a:cubicBezTo>
                    <a:lnTo>
                      <a:pt x="106775" y="145229"/>
                    </a:lnTo>
                    <a:lnTo>
                      <a:pt x="83058" y="145229"/>
                    </a:lnTo>
                    <a:lnTo>
                      <a:pt x="83058" y="47649"/>
                    </a:lnTo>
                    <a:cubicBezTo>
                      <a:pt x="83058" y="39565"/>
                      <a:pt x="81153" y="33193"/>
                      <a:pt x="77248" y="28532"/>
                    </a:cubicBezTo>
                    <a:cubicBezTo>
                      <a:pt x="73342" y="23872"/>
                      <a:pt x="67913" y="21494"/>
                      <a:pt x="60960" y="21494"/>
                    </a:cubicBezTo>
                    <a:cubicBezTo>
                      <a:pt x="49816" y="21494"/>
                      <a:pt x="40767" y="25679"/>
                      <a:pt x="34004" y="34049"/>
                    </a:cubicBezTo>
                    <a:cubicBezTo>
                      <a:pt x="27146" y="42418"/>
                      <a:pt x="23717" y="53451"/>
                      <a:pt x="23717" y="67051"/>
                    </a:cubicBezTo>
                    <a:lnTo>
                      <a:pt x="23717" y="145229"/>
                    </a:lnTo>
                    <a:lnTo>
                      <a:pt x="0" y="145229"/>
                    </a:lnTo>
                    <a:lnTo>
                      <a:pt x="0" y="4185"/>
                    </a:lnTo>
                    <a:lnTo>
                      <a:pt x="22384" y="4185"/>
                    </a:lnTo>
                    <a:lnTo>
                      <a:pt x="22384" y="24157"/>
                    </a:lnTo>
                    <a:lnTo>
                      <a:pt x="22955" y="24157"/>
                    </a:lnTo>
                    <a:cubicBezTo>
                      <a:pt x="33719" y="8179"/>
                      <a:pt x="48006" y="190"/>
                      <a:pt x="65627" y="190"/>
                    </a:cubicBezTo>
                    <a:cubicBezTo>
                      <a:pt x="73723" y="190"/>
                      <a:pt x="81058" y="1997"/>
                      <a:pt x="87630" y="5707"/>
                    </a:cubicBezTo>
                    <a:cubicBezTo>
                      <a:pt x="94202" y="9416"/>
                      <a:pt x="99346" y="15217"/>
                      <a:pt x="103156" y="23111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 101">
                <a:extLst>
                  <a:ext uri="{FF2B5EF4-FFF2-40B4-BE49-F238E27FC236}">
                    <a16:creationId xmlns:a16="http://schemas.microsoft.com/office/drawing/2014/main" id="{870085BE-D8C5-33A8-4A56-851934D48A9D}"/>
                  </a:ext>
                </a:extLst>
              </p:cNvPr>
              <p:cNvSpPr/>
              <p:nvPr/>
            </p:nvSpPr>
            <p:spPr>
              <a:xfrm>
                <a:off x="4014406" y="3623897"/>
                <a:ext cx="123920" cy="200772"/>
              </a:xfrm>
              <a:custGeom>
                <a:avLst/>
                <a:gdLst>
                  <a:gd name="connsiteX0" fmla="*/ 123920 w 123920"/>
                  <a:gd name="connsiteY0" fmla="*/ 69714 h 200772"/>
                  <a:gd name="connsiteX1" fmla="*/ 117062 w 123920"/>
                  <a:gd name="connsiteY1" fmla="*/ 109754 h 200772"/>
                  <a:gd name="connsiteX2" fmla="*/ 96298 w 123920"/>
                  <a:gd name="connsiteY2" fmla="*/ 138286 h 200772"/>
                  <a:gd name="connsiteX3" fmla="*/ 62389 w 123920"/>
                  <a:gd name="connsiteY3" fmla="*/ 148939 h 200772"/>
                  <a:gd name="connsiteX4" fmla="*/ 39148 w 123920"/>
                  <a:gd name="connsiteY4" fmla="*/ 143708 h 200772"/>
                  <a:gd name="connsiteX5" fmla="*/ 24289 w 123920"/>
                  <a:gd name="connsiteY5" fmla="*/ 130107 h 200772"/>
                  <a:gd name="connsiteX6" fmla="*/ 23717 w 123920"/>
                  <a:gd name="connsiteY6" fmla="*/ 130107 h 200772"/>
                  <a:gd name="connsiteX7" fmla="*/ 23717 w 123920"/>
                  <a:gd name="connsiteY7" fmla="*/ 200772 h 200772"/>
                  <a:gd name="connsiteX8" fmla="*/ 0 w 123920"/>
                  <a:gd name="connsiteY8" fmla="*/ 200772 h 200772"/>
                  <a:gd name="connsiteX9" fmla="*/ 0 w 123920"/>
                  <a:gd name="connsiteY9" fmla="*/ 3995 h 200772"/>
                  <a:gd name="connsiteX10" fmla="*/ 22384 w 123920"/>
                  <a:gd name="connsiteY10" fmla="*/ 3995 h 200772"/>
                  <a:gd name="connsiteX11" fmla="*/ 22384 w 123920"/>
                  <a:gd name="connsiteY11" fmla="*/ 23967 h 200772"/>
                  <a:gd name="connsiteX12" fmla="*/ 22955 w 123920"/>
                  <a:gd name="connsiteY12" fmla="*/ 23967 h 200772"/>
                  <a:gd name="connsiteX13" fmla="*/ 42291 w 123920"/>
                  <a:gd name="connsiteY13" fmla="*/ 5231 h 200772"/>
                  <a:gd name="connsiteX14" fmla="*/ 65151 w 123920"/>
                  <a:gd name="connsiteY14" fmla="*/ 0 h 200772"/>
                  <a:gd name="connsiteX15" fmla="*/ 96298 w 123920"/>
                  <a:gd name="connsiteY15" fmla="*/ 9035 h 200772"/>
                  <a:gd name="connsiteX16" fmla="*/ 116777 w 123920"/>
                  <a:gd name="connsiteY16" fmla="*/ 33858 h 200772"/>
                  <a:gd name="connsiteX17" fmla="*/ 123920 w 123920"/>
                  <a:gd name="connsiteY17" fmla="*/ 69904 h 200772"/>
                  <a:gd name="connsiteX18" fmla="*/ 61246 w 123920"/>
                  <a:gd name="connsiteY18" fmla="*/ 128395 h 200772"/>
                  <a:gd name="connsiteX19" fmla="*/ 89154 w 123920"/>
                  <a:gd name="connsiteY19" fmla="*/ 113749 h 200772"/>
                  <a:gd name="connsiteX20" fmla="*/ 99251 w 123920"/>
                  <a:gd name="connsiteY20" fmla="*/ 73138 h 200772"/>
                  <a:gd name="connsiteX21" fmla="*/ 89154 w 123920"/>
                  <a:gd name="connsiteY21" fmla="*/ 33383 h 200772"/>
                  <a:gd name="connsiteX22" fmla="*/ 60388 w 123920"/>
                  <a:gd name="connsiteY22" fmla="*/ 21114 h 200772"/>
                  <a:gd name="connsiteX23" fmla="*/ 22574 w 123920"/>
                  <a:gd name="connsiteY23" fmla="*/ 81222 h 200772"/>
                  <a:gd name="connsiteX24" fmla="*/ 33528 w 123920"/>
                  <a:gd name="connsiteY24" fmla="*/ 115841 h 200772"/>
                  <a:gd name="connsiteX25" fmla="*/ 61246 w 123920"/>
                  <a:gd name="connsiteY25" fmla="*/ 128395 h 200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3920" h="200772">
                    <a:moveTo>
                      <a:pt x="123920" y="69714"/>
                    </a:moveTo>
                    <a:cubicBezTo>
                      <a:pt x="123920" y="84456"/>
                      <a:pt x="121634" y="97771"/>
                      <a:pt x="117062" y="109754"/>
                    </a:cubicBezTo>
                    <a:cubicBezTo>
                      <a:pt x="112490" y="121738"/>
                      <a:pt x="105537" y="131249"/>
                      <a:pt x="96298" y="138286"/>
                    </a:cubicBezTo>
                    <a:cubicBezTo>
                      <a:pt x="87059" y="145420"/>
                      <a:pt x="75724" y="148939"/>
                      <a:pt x="62389" y="148939"/>
                    </a:cubicBezTo>
                    <a:cubicBezTo>
                      <a:pt x="53245" y="148939"/>
                      <a:pt x="45434" y="147227"/>
                      <a:pt x="39148" y="143708"/>
                    </a:cubicBezTo>
                    <a:cubicBezTo>
                      <a:pt x="32861" y="140189"/>
                      <a:pt x="27908" y="135719"/>
                      <a:pt x="24289" y="130107"/>
                    </a:cubicBezTo>
                    <a:lnTo>
                      <a:pt x="23717" y="130107"/>
                    </a:lnTo>
                    <a:lnTo>
                      <a:pt x="23717" y="200772"/>
                    </a:lnTo>
                    <a:lnTo>
                      <a:pt x="0" y="200772"/>
                    </a:lnTo>
                    <a:lnTo>
                      <a:pt x="0" y="3995"/>
                    </a:lnTo>
                    <a:lnTo>
                      <a:pt x="22384" y="3995"/>
                    </a:lnTo>
                    <a:lnTo>
                      <a:pt x="22384" y="23967"/>
                    </a:lnTo>
                    <a:lnTo>
                      <a:pt x="22955" y="23967"/>
                    </a:lnTo>
                    <a:cubicBezTo>
                      <a:pt x="29242" y="15027"/>
                      <a:pt x="35719" y="8750"/>
                      <a:pt x="42291" y="5231"/>
                    </a:cubicBezTo>
                    <a:cubicBezTo>
                      <a:pt x="48863" y="1712"/>
                      <a:pt x="56483" y="0"/>
                      <a:pt x="65151" y="0"/>
                    </a:cubicBezTo>
                    <a:cubicBezTo>
                      <a:pt x="77057" y="0"/>
                      <a:pt x="87440" y="3043"/>
                      <a:pt x="96298" y="9035"/>
                    </a:cubicBezTo>
                    <a:cubicBezTo>
                      <a:pt x="105251" y="15027"/>
                      <a:pt x="112014" y="23301"/>
                      <a:pt x="116777" y="33858"/>
                    </a:cubicBezTo>
                    <a:cubicBezTo>
                      <a:pt x="121539" y="44415"/>
                      <a:pt x="123920" y="56399"/>
                      <a:pt x="123920" y="69904"/>
                    </a:cubicBezTo>
                    <a:close/>
                    <a:moveTo>
                      <a:pt x="61246" y="128395"/>
                    </a:moveTo>
                    <a:cubicBezTo>
                      <a:pt x="73152" y="128395"/>
                      <a:pt x="82487" y="123545"/>
                      <a:pt x="89154" y="113749"/>
                    </a:cubicBezTo>
                    <a:cubicBezTo>
                      <a:pt x="95917" y="103953"/>
                      <a:pt x="99251" y="90447"/>
                      <a:pt x="99251" y="73138"/>
                    </a:cubicBezTo>
                    <a:cubicBezTo>
                      <a:pt x="99251" y="54782"/>
                      <a:pt x="95917" y="41562"/>
                      <a:pt x="89154" y="33383"/>
                    </a:cubicBezTo>
                    <a:cubicBezTo>
                      <a:pt x="82391" y="25203"/>
                      <a:pt x="72866" y="21114"/>
                      <a:pt x="60388" y="21114"/>
                    </a:cubicBezTo>
                    <a:cubicBezTo>
                      <a:pt x="35147" y="21114"/>
                      <a:pt x="22574" y="41182"/>
                      <a:pt x="22574" y="81222"/>
                    </a:cubicBezTo>
                    <a:cubicBezTo>
                      <a:pt x="22574" y="95964"/>
                      <a:pt x="26194" y="107472"/>
                      <a:pt x="33528" y="115841"/>
                    </a:cubicBezTo>
                    <a:cubicBezTo>
                      <a:pt x="40862" y="124211"/>
                      <a:pt x="50006" y="128395"/>
                      <a:pt x="61246" y="128395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 102">
                <a:extLst>
                  <a:ext uri="{FF2B5EF4-FFF2-40B4-BE49-F238E27FC236}">
                    <a16:creationId xmlns:a16="http://schemas.microsoft.com/office/drawing/2014/main" id="{9F302A0D-3320-8D03-62C8-939E36957441}"/>
                  </a:ext>
                </a:extLst>
              </p:cNvPr>
              <p:cNvSpPr/>
              <p:nvPr/>
            </p:nvSpPr>
            <p:spPr>
              <a:xfrm>
                <a:off x="4164996" y="3570827"/>
                <a:ext cx="131349" cy="201723"/>
              </a:xfrm>
              <a:custGeom>
                <a:avLst/>
                <a:gdLst>
                  <a:gd name="connsiteX0" fmla="*/ 65913 w 131349"/>
                  <a:gd name="connsiteY0" fmla="*/ 201723 h 201723"/>
                  <a:gd name="connsiteX1" fmla="*/ 30385 w 131349"/>
                  <a:gd name="connsiteY1" fmla="*/ 191737 h 201723"/>
                  <a:gd name="connsiteX2" fmla="*/ 7715 w 131349"/>
                  <a:gd name="connsiteY2" fmla="*/ 164917 h 201723"/>
                  <a:gd name="connsiteX3" fmla="*/ 0 w 131349"/>
                  <a:gd name="connsiteY3" fmla="*/ 127349 h 201723"/>
                  <a:gd name="connsiteX4" fmla="*/ 8001 w 131349"/>
                  <a:gd name="connsiteY4" fmla="*/ 89211 h 201723"/>
                  <a:gd name="connsiteX5" fmla="*/ 30861 w 131349"/>
                  <a:gd name="connsiteY5" fmla="*/ 62676 h 201723"/>
                  <a:gd name="connsiteX6" fmla="*/ 65723 w 131349"/>
                  <a:gd name="connsiteY6" fmla="*/ 52975 h 201723"/>
                  <a:gd name="connsiteX7" fmla="*/ 101060 w 131349"/>
                  <a:gd name="connsiteY7" fmla="*/ 62961 h 201723"/>
                  <a:gd name="connsiteX8" fmla="*/ 123635 w 131349"/>
                  <a:gd name="connsiteY8" fmla="*/ 89877 h 201723"/>
                  <a:gd name="connsiteX9" fmla="*/ 131350 w 131349"/>
                  <a:gd name="connsiteY9" fmla="*/ 127349 h 201723"/>
                  <a:gd name="connsiteX10" fmla="*/ 123539 w 131349"/>
                  <a:gd name="connsiteY10" fmla="*/ 165202 h 201723"/>
                  <a:gd name="connsiteX11" fmla="*/ 100965 w 131349"/>
                  <a:gd name="connsiteY11" fmla="*/ 192022 h 201723"/>
                  <a:gd name="connsiteX12" fmla="*/ 66008 w 131349"/>
                  <a:gd name="connsiteY12" fmla="*/ 201723 h 201723"/>
                  <a:gd name="connsiteX13" fmla="*/ 106680 w 131349"/>
                  <a:gd name="connsiteY13" fmla="*/ 128110 h 201723"/>
                  <a:gd name="connsiteX14" fmla="*/ 96107 w 131349"/>
                  <a:gd name="connsiteY14" fmla="*/ 88735 h 201723"/>
                  <a:gd name="connsiteX15" fmla="*/ 65342 w 131349"/>
                  <a:gd name="connsiteY15" fmla="*/ 73328 h 201723"/>
                  <a:gd name="connsiteX16" fmla="*/ 35243 w 131349"/>
                  <a:gd name="connsiteY16" fmla="*/ 88450 h 201723"/>
                  <a:gd name="connsiteX17" fmla="*/ 24575 w 131349"/>
                  <a:gd name="connsiteY17" fmla="*/ 127254 h 201723"/>
                  <a:gd name="connsiteX18" fmla="*/ 35243 w 131349"/>
                  <a:gd name="connsiteY18" fmla="*/ 165773 h 201723"/>
                  <a:gd name="connsiteX19" fmla="*/ 65627 w 131349"/>
                  <a:gd name="connsiteY19" fmla="*/ 181180 h 201723"/>
                  <a:gd name="connsiteX20" fmla="*/ 96107 w 131349"/>
                  <a:gd name="connsiteY20" fmla="*/ 165773 h 201723"/>
                  <a:gd name="connsiteX21" fmla="*/ 106680 w 131349"/>
                  <a:gd name="connsiteY21" fmla="*/ 128015 h 201723"/>
                  <a:gd name="connsiteX22" fmla="*/ 53816 w 131349"/>
                  <a:gd name="connsiteY22" fmla="*/ 38043 h 201723"/>
                  <a:gd name="connsiteX23" fmla="*/ 77819 w 131349"/>
                  <a:gd name="connsiteY23" fmla="*/ 0 h 201723"/>
                  <a:gd name="connsiteX24" fmla="*/ 106966 w 131349"/>
                  <a:gd name="connsiteY24" fmla="*/ 0 h 201723"/>
                  <a:gd name="connsiteX25" fmla="*/ 71819 w 131349"/>
                  <a:gd name="connsiteY25" fmla="*/ 38043 h 201723"/>
                  <a:gd name="connsiteX26" fmla="*/ 53721 w 131349"/>
                  <a:gd name="connsiteY26" fmla="*/ 38043 h 201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1349" h="201723">
                    <a:moveTo>
                      <a:pt x="65913" y="201723"/>
                    </a:moveTo>
                    <a:cubicBezTo>
                      <a:pt x="52197" y="201723"/>
                      <a:pt x="40386" y="198395"/>
                      <a:pt x="30385" y="191737"/>
                    </a:cubicBezTo>
                    <a:cubicBezTo>
                      <a:pt x="20384" y="185080"/>
                      <a:pt x="12859" y="176139"/>
                      <a:pt x="7715" y="164917"/>
                    </a:cubicBezTo>
                    <a:cubicBezTo>
                      <a:pt x="2572" y="153694"/>
                      <a:pt x="0" y="141140"/>
                      <a:pt x="0" y="127349"/>
                    </a:cubicBezTo>
                    <a:cubicBezTo>
                      <a:pt x="0" y="113559"/>
                      <a:pt x="2667" y="100434"/>
                      <a:pt x="8001" y="89211"/>
                    </a:cubicBezTo>
                    <a:cubicBezTo>
                      <a:pt x="13335" y="77988"/>
                      <a:pt x="20955" y="69143"/>
                      <a:pt x="30861" y="62676"/>
                    </a:cubicBezTo>
                    <a:cubicBezTo>
                      <a:pt x="40767" y="56209"/>
                      <a:pt x="52388" y="52975"/>
                      <a:pt x="65723" y="52975"/>
                    </a:cubicBezTo>
                    <a:cubicBezTo>
                      <a:pt x="79058" y="52975"/>
                      <a:pt x="91154" y="56304"/>
                      <a:pt x="101060" y="62961"/>
                    </a:cubicBezTo>
                    <a:cubicBezTo>
                      <a:pt x="110966" y="69619"/>
                      <a:pt x="118491" y="78559"/>
                      <a:pt x="123635" y="89877"/>
                    </a:cubicBezTo>
                    <a:cubicBezTo>
                      <a:pt x="128778" y="101195"/>
                      <a:pt x="131350" y="113654"/>
                      <a:pt x="131350" y="127349"/>
                    </a:cubicBezTo>
                    <a:cubicBezTo>
                      <a:pt x="131350" y="141045"/>
                      <a:pt x="128778" y="153789"/>
                      <a:pt x="123539" y="165202"/>
                    </a:cubicBezTo>
                    <a:cubicBezTo>
                      <a:pt x="118301" y="176615"/>
                      <a:pt x="110776" y="185555"/>
                      <a:pt x="100965" y="192022"/>
                    </a:cubicBezTo>
                    <a:cubicBezTo>
                      <a:pt x="91154" y="198490"/>
                      <a:pt x="79534" y="201723"/>
                      <a:pt x="66008" y="201723"/>
                    </a:cubicBezTo>
                    <a:close/>
                    <a:moveTo>
                      <a:pt x="106680" y="128110"/>
                    </a:moveTo>
                    <a:cubicBezTo>
                      <a:pt x="106680" y="112132"/>
                      <a:pt x="103156" y="99007"/>
                      <a:pt x="96107" y="88735"/>
                    </a:cubicBezTo>
                    <a:cubicBezTo>
                      <a:pt x="89059" y="78464"/>
                      <a:pt x="78867" y="73328"/>
                      <a:pt x="65342" y="73328"/>
                    </a:cubicBezTo>
                    <a:cubicBezTo>
                      <a:pt x="51816" y="73328"/>
                      <a:pt x="42386" y="78369"/>
                      <a:pt x="35243" y="88450"/>
                    </a:cubicBezTo>
                    <a:cubicBezTo>
                      <a:pt x="28099" y="98532"/>
                      <a:pt x="24575" y="111466"/>
                      <a:pt x="24575" y="127254"/>
                    </a:cubicBezTo>
                    <a:cubicBezTo>
                      <a:pt x="24575" y="143042"/>
                      <a:pt x="28099" y="155596"/>
                      <a:pt x="35243" y="165773"/>
                    </a:cubicBezTo>
                    <a:cubicBezTo>
                      <a:pt x="42386" y="176044"/>
                      <a:pt x="52483" y="181180"/>
                      <a:pt x="65627" y="181180"/>
                    </a:cubicBezTo>
                    <a:cubicBezTo>
                      <a:pt x="78772" y="181180"/>
                      <a:pt x="89154" y="176044"/>
                      <a:pt x="96107" y="165773"/>
                    </a:cubicBezTo>
                    <a:cubicBezTo>
                      <a:pt x="103061" y="155501"/>
                      <a:pt x="106680" y="142947"/>
                      <a:pt x="106680" y="128015"/>
                    </a:cubicBezTo>
                    <a:close/>
                    <a:moveTo>
                      <a:pt x="53816" y="38043"/>
                    </a:moveTo>
                    <a:lnTo>
                      <a:pt x="77819" y="0"/>
                    </a:lnTo>
                    <a:lnTo>
                      <a:pt x="106966" y="0"/>
                    </a:lnTo>
                    <a:lnTo>
                      <a:pt x="71819" y="38043"/>
                    </a:lnTo>
                    <a:lnTo>
                      <a:pt x="53721" y="38043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 103">
                <a:extLst>
                  <a:ext uri="{FF2B5EF4-FFF2-40B4-BE49-F238E27FC236}">
                    <a16:creationId xmlns:a16="http://schemas.microsoft.com/office/drawing/2014/main" id="{B51B84D3-ED72-FB14-510A-C9B219EBE24B}"/>
                  </a:ext>
                </a:extLst>
              </p:cNvPr>
              <p:cNvSpPr/>
              <p:nvPr/>
            </p:nvSpPr>
            <p:spPr>
              <a:xfrm>
                <a:off x="4320921" y="3623707"/>
                <a:ext cx="116681" cy="149128"/>
              </a:xfrm>
              <a:custGeom>
                <a:avLst/>
                <a:gdLst>
                  <a:gd name="connsiteX0" fmla="*/ 112204 w 116681"/>
                  <a:gd name="connsiteY0" fmla="*/ 44225 h 149128"/>
                  <a:gd name="connsiteX1" fmla="*/ 89249 w 116681"/>
                  <a:gd name="connsiteY1" fmla="*/ 44225 h 149128"/>
                  <a:gd name="connsiteX2" fmla="*/ 80867 w 116681"/>
                  <a:gd name="connsiteY2" fmla="*/ 26535 h 149128"/>
                  <a:gd name="connsiteX3" fmla="*/ 56578 w 116681"/>
                  <a:gd name="connsiteY3" fmla="*/ 20448 h 149128"/>
                  <a:gd name="connsiteX4" fmla="*/ 35623 w 116681"/>
                  <a:gd name="connsiteY4" fmla="*/ 25679 h 149128"/>
                  <a:gd name="connsiteX5" fmla="*/ 27622 w 116681"/>
                  <a:gd name="connsiteY5" fmla="*/ 40326 h 149128"/>
                  <a:gd name="connsiteX6" fmla="*/ 32385 w 116681"/>
                  <a:gd name="connsiteY6" fmla="*/ 51548 h 149128"/>
                  <a:gd name="connsiteX7" fmla="*/ 50863 w 116681"/>
                  <a:gd name="connsiteY7" fmla="*/ 58681 h 149128"/>
                  <a:gd name="connsiteX8" fmla="*/ 78105 w 116681"/>
                  <a:gd name="connsiteY8" fmla="*/ 65434 h 149128"/>
                  <a:gd name="connsiteX9" fmla="*/ 107632 w 116681"/>
                  <a:gd name="connsiteY9" fmla="*/ 79225 h 149128"/>
                  <a:gd name="connsiteX10" fmla="*/ 116681 w 116681"/>
                  <a:gd name="connsiteY10" fmla="*/ 102431 h 149128"/>
                  <a:gd name="connsiteX11" fmla="*/ 109633 w 116681"/>
                  <a:gd name="connsiteY11" fmla="*/ 126874 h 149128"/>
                  <a:gd name="connsiteX12" fmla="*/ 89821 w 116681"/>
                  <a:gd name="connsiteY12" fmla="*/ 143327 h 149128"/>
                  <a:gd name="connsiteX13" fmla="*/ 60484 w 116681"/>
                  <a:gd name="connsiteY13" fmla="*/ 149129 h 149128"/>
                  <a:gd name="connsiteX14" fmla="*/ 0 w 116681"/>
                  <a:gd name="connsiteY14" fmla="*/ 99768 h 149128"/>
                  <a:gd name="connsiteX15" fmla="*/ 22955 w 116681"/>
                  <a:gd name="connsiteY15" fmla="*/ 99768 h 149128"/>
                  <a:gd name="connsiteX16" fmla="*/ 33338 w 116681"/>
                  <a:gd name="connsiteY16" fmla="*/ 121833 h 149128"/>
                  <a:gd name="connsiteX17" fmla="*/ 60198 w 116681"/>
                  <a:gd name="connsiteY17" fmla="*/ 128586 h 149128"/>
                  <a:gd name="connsiteX18" fmla="*/ 83915 w 116681"/>
                  <a:gd name="connsiteY18" fmla="*/ 122689 h 149128"/>
                  <a:gd name="connsiteX19" fmla="*/ 92869 w 116681"/>
                  <a:gd name="connsiteY19" fmla="*/ 106521 h 149128"/>
                  <a:gd name="connsiteX20" fmla="*/ 88963 w 116681"/>
                  <a:gd name="connsiteY20" fmla="*/ 95964 h 149128"/>
                  <a:gd name="connsiteX21" fmla="*/ 79534 w 116681"/>
                  <a:gd name="connsiteY21" fmla="*/ 90352 h 149128"/>
                  <a:gd name="connsiteX22" fmla="*/ 63246 w 116681"/>
                  <a:gd name="connsiteY22" fmla="*/ 85787 h 149128"/>
                  <a:gd name="connsiteX23" fmla="*/ 38671 w 116681"/>
                  <a:gd name="connsiteY23" fmla="*/ 79605 h 149128"/>
                  <a:gd name="connsiteX24" fmla="*/ 13716 w 116681"/>
                  <a:gd name="connsiteY24" fmla="*/ 67907 h 149128"/>
                  <a:gd name="connsiteX25" fmla="*/ 4667 w 116681"/>
                  <a:gd name="connsiteY25" fmla="*/ 45081 h 149128"/>
                  <a:gd name="connsiteX26" fmla="*/ 19526 w 116681"/>
                  <a:gd name="connsiteY26" fmla="*/ 12174 h 149128"/>
                  <a:gd name="connsiteX27" fmla="*/ 58959 w 116681"/>
                  <a:gd name="connsiteY27" fmla="*/ 0 h 149128"/>
                  <a:gd name="connsiteX28" fmla="*/ 97441 w 116681"/>
                  <a:gd name="connsiteY28" fmla="*/ 12174 h 149128"/>
                  <a:gd name="connsiteX29" fmla="*/ 112109 w 116681"/>
                  <a:gd name="connsiteY29" fmla="*/ 44225 h 149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6681" h="149128">
                    <a:moveTo>
                      <a:pt x="112204" y="44225"/>
                    </a:moveTo>
                    <a:lnTo>
                      <a:pt x="89249" y="44225"/>
                    </a:lnTo>
                    <a:cubicBezTo>
                      <a:pt x="89249" y="36521"/>
                      <a:pt x="86487" y="30625"/>
                      <a:pt x="80867" y="26535"/>
                    </a:cubicBezTo>
                    <a:cubicBezTo>
                      <a:pt x="75247" y="22445"/>
                      <a:pt x="67151" y="20448"/>
                      <a:pt x="56578" y="20448"/>
                    </a:cubicBezTo>
                    <a:cubicBezTo>
                      <a:pt x="47911" y="20448"/>
                      <a:pt x="40957" y="22160"/>
                      <a:pt x="35623" y="25679"/>
                    </a:cubicBezTo>
                    <a:cubicBezTo>
                      <a:pt x="30289" y="29198"/>
                      <a:pt x="27622" y="34049"/>
                      <a:pt x="27622" y="40326"/>
                    </a:cubicBezTo>
                    <a:cubicBezTo>
                      <a:pt x="27622" y="45176"/>
                      <a:pt x="29242" y="48885"/>
                      <a:pt x="32385" y="51548"/>
                    </a:cubicBezTo>
                    <a:cubicBezTo>
                      <a:pt x="35528" y="54116"/>
                      <a:pt x="41719" y="56494"/>
                      <a:pt x="50863" y="58681"/>
                    </a:cubicBezTo>
                    <a:lnTo>
                      <a:pt x="78105" y="65434"/>
                    </a:lnTo>
                    <a:cubicBezTo>
                      <a:pt x="91821" y="68858"/>
                      <a:pt x="101632" y="73423"/>
                      <a:pt x="107632" y="79225"/>
                    </a:cubicBezTo>
                    <a:cubicBezTo>
                      <a:pt x="113633" y="85026"/>
                      <a:pt x="116681" y="92730"/>
                      <a:pt x="116681" y="102431"/>
                    </a:cubicBezTo>
                    <a:cubicBezTo>
                      <a:pt x="116681" y="111561"/>
                      <a:pt x="114300" y="119740"/>
                      <a:pt x="109633" y="126874"/>
                    </a:cubicBezTo>
                    <a:cubicBezTo>
                      <a:pt x="104965" y="134007"/>
                      <a:pt x="98298" y="139428"/>
                      <a:pt x="89821" y="143327"/>
                    </a:cubicBezTo>
                    <a:cubicBezTo>
                      <a:pt x="81248" y="147227"/>
                      <a:pt x="71533" y="149129"/>
                      <a:pt x="60484" y="149129"/>
                    </a:cubicBezTo>
                    <a:cubicBezTo>
                      <a:pt x="20859" y="149129"/>
                      <a:pt x="762" y="132675"/>
                      <a:pt x="0" y="99768"/>
                    </a:cubicBezTo>
                    <a:lnTo>
                      <a:pt x="22955" y="99768"/>
                    </a:lnTo>
                    <a:cubicBezTo>
                      <a:pt x="23526" y="110040"/>
                      <a:pt x="26956" y="117363"/>
                      <a:pt x="33338" y="121833"/>
                    </a:cubicBezTo>
                    <a:cubicBezTo>
                      <a:pt x="39719" y="126303"/>
                      <a:pt x="48673" y="128586"/>
                      <a:pt x="60198" y="128586"/>
                    </a:cubicBezTo>
                    <a:cubicBezTo>
                      <a:pt x="70104" y="128586"/>
                      <a:pt x="78009" y="126588"/>
                      <a:pt x="83915" y="122689"/>
                    </a:cubicBezTo>
                    <a:cubicBezTo>
                      <a:pt x="89821" y="118694"/>
                      <a:pt x="92869" y="113368"/>
                      <a:pt x="92869" y="106521"/>
                    </a:cubicBezTo>
                    <a:cubicBezTo>
                      <a:pt x="92869" y="102051"/>
                      <a:pt x="91535" y="98532"/>
                      <a:pt x="88963" y="95964"/>
                    </a:cubicBezTo>
                    <a:cubicBezTo>
                      <a:pt x="86392" y="93396"/>
                      <a:pt x="83248" y="91589"/>
                      <a:pt x="79534" y="90352"/>
                    </a:cubicBezTo>
                    <a:cubicBezTo>
                      <a:pt x="75819" y="89116"/>
                      <a:pt x="70390" y="87594"/>
                      <a:pt x="63246" y="85787"/>
                    </a:cubicBezTo>
                    <a:lnTo>
                      <a:pt x="38671" y="79605"/>
                    </a:lnTo>
                    <a:cubicBezTo>
                      <a:pt x="28003" y="77132"/>
                      <a:pt x="19717" y="73233"/>
                      <a:pt x="13716" y="67907"/>
                    </a:cubicBezTo>
                    <a:cubicBezTo>
                      <a:pt x="7715" y="62581"/>
                      <a:pt x="4667" y="54972"/>
                      <a:pt x="4667" y="45081"/>
                    </a:cubicBezTo>
                    <a:cubicBezTo>
                      <a:pt x="4667" y="31195"/>
                      <a:pt x="9620" y="20258"/>
                      <a:pt x="19526" y="12174"/>
                    </a:cubicBezTo>
                    <a:cubicBezTo>
                      <a:pt x="29432" y="4090"/>
                      <a:pt x="42576" y="0"/>
                      <a:pt x="58959" y="0"/>
                    </a:cubicBezTo>
                    <a:cubicBezTo>
                      <a:pt x="75342" y="0"/>
                      <a:pt x="88297" y="3995"/>
                      <a:pt x="97441" y="12174"/>
                    </a:cubicBezTo>
                    <a:cubicBezTo>
                      <a:pt x="106489" y="20258"/>
                      <a:pt x="111442" y="30910"/>
                      <a:pt x="112109" y="44225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 104">
                <a:extLst>
                  <a:ext uri="{FF2B5EF4-FFF2-40B4-BE49-F238E27FC236}">
                    <a16:creationId xmlns:a16="http://schemas.microsoft.com/office/drawing/2014/main" id="{91970CE7-CBD7-74E8-2502-5F15B3C8028B}"/>
                  </a:ext>
                </a:extLst>
              </p:cNvPr>
              <p:cNvSpPr/>
              <p:nvPr/>
            </p:nvSpPr>
            <p:spPr>
              <a:xfrm>
                <a:off x="4472273" y="3575202"/>
                <a:ext cx="23717" cy="193543"/>
              </a:xfrm>
              <a:custGeom>
                <a:avLst/>
                <a:gdLst>
                  <a:gd name="connsiteX0" fmla="*/ 0 w 23717"/>
                  <a:gd name="connsiteY0" fmla="*/ 26915 h 193543"/>
                  <a:gd name="connsiteX1" fmla="*/ 0 w 23717"/>
                  <a:gd name="connsiteY1" fmla="*/ 0 h 193543"/>
                  <a:gd name="connsiteX2" fmla="*/ 23717 w 23717"/>
                  <a:gd name="connsiteY2" fmla="*/ 0 h 193543"/>
                  <a:gd name="connsiteX3" fmla="*/ 23717 w 23717"/>
                  <a:gd name="connsiteY3" fmla="*/ 26915 h 193543"/>
                  <a:gd name="connsiteX4" fmla="*/ 0 w 23717"/>
                  <a:gd name="connsiteY4" fmla="*/ 26915 h 193543"/>
                  <a:gd name="connsiteX5" fmla="*/ 0 w 23717"/>
                  <a:gd name="connsiteY5" fmla="*/ 193544 h 193543"/>
                  <a:gd name="connsiteX6" fmla="*/ 0 w 23717"/>
                  <a:gd name="connsiteY6" fmla="*/ 52499 h 193543"/>
                  <a:gd name="connsiteX7" fmla="*/ 23717 w 23717"/>
                  <a:gd name="connsiteY7" fmla="*/ 52499 h 193543"/>
                  <a:gd name="connsiteX8" fmla="*/ 23717 w 23717"/>
                  <a:gd name="connsiteY8" fmla="*/ 193544 h 193543"/>
                  <a:gd name="connsiteX9" fmla="*/ 0 w 23717"/>
                  <a:gd name="connsiteY9" fmla="*/ 193544 h 193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717" h="193543">
                    <a:moveTo>
                      <a:pt x="0" y="26915"/>
                    </a:moveTo>
                    <a:lnTo>
                      <a:pt x="0" y="0"/>
                    </a:lnTo>
                    <a:lnTo>
                      <a:pt x="23717" y="0"/>
                    </a:lnTo>
                    <a:lnTo>
                      <a:pt x="23717" y="26915"/>
                    </a:lnTo>
                    <a:lnTo>
                      <a:pt x="0" y="26915"/>
                    </a:lnTo>
                    <a:close/>
                    <a:moveTo>
                      <a:pt x="0" y="193544"/>
                    </a:moveTo>
                    <a:lnTo>
                      <a:pt x="0" y="52499"/>
                    </a:lnTo>
                    <a:lnTo>
                      <a:pt x="23717" y="52499"/>
                    </a:lnTo>
                    <a:lnTo>
                      <a:pt x="23717" y="193544"/>
                    </a:lnTo>
                    <a:lnTo>
                      <a:pt x="0" y="193544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 105">
                <a:extLst>
                  <a:ext uri="{FF2B5EF4-FFF2-40B4-BE49-F238E27FC236}">
                    <a16:creationId xmlns:a16="http://schemas.microsoft.com/office/drawing/2014/main" id="{68CC80F9-F923-2A29-775A-D92E02576B26}"/>
                  </a:ext>
                </a:extLst>
              </p:cNvPr>
              <p:cNvSpPr/>
              <p:nvPr/>
            </p:nvSpPr>
            <p:spPr>
              <a:xfrm>
                <a:off x="4530280" y="3623802"/>
                <a:ext cx="131349" cy="148748"/>
              </a:xfrm>
              <a:custGeom>
                <a:avLst/>
                <a:gdLst>
                  <a:gd name="connsiteX0" fmla="*/ 65913 w 131349"/>
                  <a:gd name="connsiteY0" fmla="*/ 148748 h 148748"/>
                  <a:gd name="connsiteX1" fmla="*/ 30385 w 131349"/>
                  <a:gd name="connsiteY1" fmla="*/ 138762 h 148748"/>
                  <a:gd name="connsiteX2" fmla="*/ 7715 w 131349"/>
                  <a:gd name="connsiteY2" fmla="*/ 111942 h 148748"/>
                  <a:gd name="connsiteX3" fmla="*/ 0 w 131349"/>
                  <a:gd name="connsiteY3" fmla="*/ 74374 h 148748"/>
                  <a:gd name="connsiteX4" fmla="*/ 8001 w 131349"/>
                  <a:gd name="connsiteY4" fmla="*/ 36236 h 148748"/>
                  <a:gd name="connsiteX5" fmla="*/ 30861 w 131349"/>
                  <a:gd name="connsiteY5" fmla="*/ 9701 h 148748"/>
                  <a:gd name="connsiteX6" fmla="*/ 65722 w 131349"/>
                  <a:gd name="connsiteY6" fmla="*/ 0 h 148748"/>
                  <a:gd name="connsiteX7" fmla="*/ 101060 w 131349"/>
                  <a:gd name="connsiteY7" fmla="*/ 9986 h 148748"/>
                  <a:gd name="connsiteX8" fmla="*/ 123635 w 131349"/>
                  <a:gd name="connsiteY8" fmla="*/ 36902 h 148748"/>
                  <a:gd name="connsiteX9" fmla="*/ 131350 w 131349"/>
                  <a:gd name="connsiteY9" fmla="*/ 74374 h 148748"/>
                  <a:gd name="connsiteX10" fmla="*/ 123539 w 131349"/>
                  <a:gd name="connsiteY10" fmla="*/ 112227 h 148748"/>
                  <a:gd name="connsiteX11" fmla="*/ 100965 w 131349"/>
                  <a:gd name="connsiteY11" fmla="*/ 139047 h 148748"/>
                  <a:gd name="connsiteX12" fmla="*/ 66008 w 131349"/>
                  <a:gd name="connsiteY12" fmla="*/ 148748 h 148748"/>
                  <a:gd name="connsiteX13" fmla="*/ 106680 w 131349"/>
                  <a:gd name="connsiteY13" fmla="*/ 75135 h 148748"/>
                  <a:gd name="connsiteX14" fmla="*/ 96107 w 131349"/>
                  <a:gd name="connsiteY14" fmla="*/ 35760 h 148748"/>
                  <a:gd name="connsiteX15" fmla="*/ 65342 w 131349"/>
                  <a:gd name="connsiteY15" fmla="*/ 20353 h 148748"/>
                  <a:gd name="connsiteX16" fmla="*/ 35243 w 131349"/>
                  <a:gd name="connsiteY16" fmla="*/ 35475 h 148748"/>
                  <a:gd name="connsiteX17" fmla="*/ 24575 w 131349"/>
                  <a:gd name="connsiteY17" fmla="*/ 74279 h 148748"/>
                  <a:gd name="connsiteX18" fmla="*/ 35243 w 131349"/>
                  <a:gd name="connsiteY18" fmla="*/ 112798 h 148748"/>
                  <a:gd name="connsiteX19" fmla="*/ 65627 w 131349"/>
                  <a:gd name="connsiteY19" fmla="*/ 128205 h 148748"/>
                  <a:gd name="connsiteX20" fmla="*/ 96107 w 131349"/>
                  <a:gd name="connsiteY20" fmla="*/ 112798 h 148748"/>
                  <a:gd name="connsiteX21" fmla="*/ 106680 w 131349"/>
                  <a:gd name="connsiteY21" fmla="*/ 75040 h 148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1349" h="148748">
                    <a:moveTo>
                      <a:pt x="65913" y="148748"/>
                    </a:moveTo>
                    <a:cubicBezTo>
                      <a:pt x="52197" y="148748"/>
                      <a:pt x="40386" y="145420"/>
                      <a:pt x="30385" y="138762"/>
                    </a:cubicBezTo>
                    <a:cubicBezTo>
                      <a:pt x="20384" y="132104"/>
                      <a:pt x="12859" y="123164"/>
                      <a:pt x="7715" y="111942"/>
                    </a:cubicBezTo>
                    <a:cubicBezTo>
                      <a:pt x="2572" y="100719"/>
                      <a:pt x="0" y="88165"/>
                      <a:pt x="0" y="74374"/>
                    </a:cubicBezTo>
                    <a:cubicBezTo>
                      <a:pt x="0" y="60584"/>
                      <a:pt x="2667" y="47459"/>
                      <a:pt x="8001" y="36236"/>
                    </a:cubicBezTo>
                    <a:cubicBezTo>
                      <a:pt x="13335" y="25013"/>
                      <a:pt x="20955" y="16168"/>
                      <a:pt x="30861" y="9701"/>
                    </a:cubicBezTo>
                    <a:cubicBezTo>
                      <a:pt x="40767" y="3234"/>
                      <a:pt x="52388" y="0"/>
                      <a:pt x="65722" y="0"/>
                    </a:cubicBezTo>
                    <a:cubicBezTo>
                      <a:pt x="79058" y="0"/>
                      <a:pt x="91154" y="3329"/>
                      <a:pt x="101060" y="9986"/>
                    </a:cubicBezTo>
                    <a:cubicBezTo>
                      <a:pt x="110966" y="16644"/>
                      <a:pt x="118491" y="25584"/>
                      <a:pt x="123635" y="36902"/>
                    </a:cubicBezTo>
                    <a:cubicBezTo>
                      <a:pt x="128778" y="48219"/>
                      <a:pt x="131350" y="60679"/>
                      <a:pt x="131350" y="74374"/>
                    </a:cubicBezTo>
                    <a:cubicBezTo>
                      <a:pt x="131350" y="88070"/>
                      <a:pt x="128778" y="100814"/>
                      <a:pt x="123539" y="112227"/>
                    </a:cubicBezTo>
                    <a:cubicBezTo>
                      <a:pt x="118301" y="123640"/>
                      <a:pt x="110776" y="132580"/>
                      <a:pt x="100965" y="139047"/>
                    </a:cubicBezTo>
                    <a:cubicBezTo>
                      <a:pt x="91154" y="145515"/>
                      <a:pt x="79534" y="148748"/>
                      <a:pt x="66008" y="148748"/>
                    </a:cubicBezTo>
                    <a:close/>
                    <a:moveTo>
                      <a:pt x="106680" y="75135"/>
                    </a:moveTo>
                    <a:cubicBezTo>
                      <a:pt x="106680" y="59157"/>
                      <a:pt x="103156" y="46032"/>
                      <a:pt x="96107" y="35760"/>
                    </a:cubicBezTo>
                    <a:cubicBezTo>
                      <a:pt x="89059" y="25489"/>
                      <a:pt x="78867" y="20353"/>
                      <a:pt x="65342" y="20353"/>
                    </a:cubicBezTo>
                    <a:cubicBezTo>
                      <a:pt x="51816" y="20353"/>
                      <a:pt x="42386" y="25394"/>
                      <a:pt x="35243" y="35475"/>
                    </a:cubicBezTo>
                    <a:cubicBezTo>
                      <a:pt x="28099" y="45556"/>
                      <a:pt x="24575" y="58491"/>
                      <a:pt x="24575" y="74279"/>
                    </a:cubicBezTo>
                    <a:cubicBezTo>
                      <a:pt x="24575" y="90067"/>
                      <a:pt x="28099" y="102621"/>
                      <a:pt x="35243" y="112798"/>
                    </a:cubicBezTo>
                    <a:cubicBezTo>
                      <a:pt x="42386" y="123069"/>
                      <a:pt x="52483" y="128205"/>
                      <a:pt x="65627" y="128205"/>
                    </a:cubicBezTo>
                    <a:cubicBezTo>
                      <a:pt x="78772" y="128205"/>
                      <a:pt x="89154" y="123069"/>
                      <a:pt x="96107" y="112798"/>
                    </a:cubicBezTo>
                    <a:cubicBezTo>
                      <a:pt x="103061" y="102526"/>
                      <a:pt x="106680" y="89972"/>
                      <a:pt x="106680" y="75040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 106">
                <a:extLst>
                  <a:ext uri="{FF2B5EF4-FFF2-40B4-BE49-F238E27FC236}">
                    <a16:creationId xmlns:a16="http://schemas.microsoft.com/office/drawing/2014/main" id="{AB6C665D-9BA2-3D2C-AF47-CD201B7DAB40}"/>
                  </a:ext>
                </a:extLst>
              </p:cNvPr>
              <p:cNvSpPr/>
              <p:nvPr/>
            </p:nvSpPr>
            <p:spPr>
              <a:xfrm>
                <a:off x="4768976" y="3575202"/>
                <a:ext cx="125253" cy="197633"/>
              </a:xfrm>
              <a:custGeom>
                <a:avLst/>
                <a:gdLst>
                  <a:gd name="connsiteX0" fmla="*/ 102965 w 125253"/>
                  <a:gd name="connsiteY0" fmla="*/ 193544 h 197633"/>
                  <a:gd name="connsiteX1" fmla="*/ 102965 w 125253"/>
                  <a:gd name="connsiteY1" fmla="*/ 174142 h 197633"/>
                  <a:gd name="connsiteX2" fmla="*/ 102394 w 125253"/>
                  <a:gd name="connsiteY2" fmla="*/ 174142 h 197633"/>
                  <a:gd name="connsiteX3" fmla="*/ 61627 w 125253"/>
                  <a:gd name="connsiteY3" fmla="*/ 197634 h 197633"/>
                  <a:gd name="connsiteX4" fmla="*/ 28004 w 125253"/>
                  <a:gd name="connsiteY4" fmla="*/ 187077 h 197633"/>
                  <a:gd name="connsiteX5" fmla="*/ 7049 w 125253"/>
                  <a:gd name="connsiteY5" fmla="*/ 158735 h 197633"/>
                  <a:gd name="connsiteX6" fmla="*/ 0 w 125253"/>
                  <a:gd name="connsiteY6" fmla="*/ 118789 h 197633"/>
                  <a:gd name="connsiteX7" fmla="*/ 7239 w 125253"/>
                  <a:gd name="connsiteY7" fmla="*/ 82268 h 197633"/>
                  <a:gd name="connsiteX8" fmla="*/ 27908 w 125253"/>
                  <a:gd name="connsiteY8" fmla="*/ 57350 h 197633"/>
                  <a:gd name="connsiteX9" fmla="*/ 58864 w 125253"/>
                  <a:gd name="connsiteY9" fmla="*/ 48505 h 197633"/>
                  <a:gd name="connsiteX10" fmla="*/ 82201 w 125253"/>
                  <a:gd name="connsiteY10" fmla="*/ 54021 h 197633"/>
                  <a:gd name="connsiteX11" fmla="*/ 100965 w 125253"/>
                  <a:gd name="connsiteY11" fmla="*/ 72472 h 197633"/>
                  <a:gd name="connsiteX12" fmla="*/ 101537 w 125253"/>
                  <a:gd name="connsiteY12" fmla="*/ 72472 h 197633"/>
                  <a:gd name="connsiteX13" fmla="*/ 101537 w 125253"/>
                  <a:gd name="connsiteY13" fmla="*/ 0 h 197633"/>
                  <a:gd name="connsiteX14" fmla="*/ 125254 w 125253"/>
                  <a:gd name="connsiteY14" fmla="*/ 0 h 197633"/>
                  <a:gd name="connsiteX15" fmla="*/ 125254 w 125253"/>
                  <a:gd name="connsiteY15" fmla="*/ 193544 h 197633"/>
                  <a:gd name="connsiteX16" fmla="*/ 102870 w 125253"/>
                  <a:gd name="connsiteY16" fmla="*/ 193544 h 197633"/>
                  <a:gd name="connsiteX17" fmla="*/ 62675 w 125253"/>
                  <a:gd name="connsiteY17" fmla="*/ 177090 h 197633"/>
                  <a:gd name="connsiteX18" fmla="*/ 90392 w 125253"/>
                  <a:gd name="connsiteY18" fmla="*/ 164536 h 197633"/>
                  <a:gd name="connsiteX19" fmla="*/ 101346 w 125253"/>
                  <a:gd name="connsiteY19" fmla="*/ 129917 h 197633"/>
                  <a:gd name="connsiteX20" fmla="*/ 91916 w 125253"/>
                  <a:gd name="connsiteY20" fmla="*/ 84741 h 197633"/>
                  <a:gd name="connsiteX21" fmla="*/ 63055 w 125253"/>
                  <a:gd name="connsiteY21" fmla="*/ 69809 h 197633"/>
                  <a:gd name="connsiteX22" fmla="*/ 24670 w 125253"/>
                  <a:gd name="connsiteY22" fmla="*/ 120787 h 197633"/>
                  <a:gd name="connsiteX23" fmla="*/ 34671 w 125253"/>
                  <a:gd name="connsiteY23" fmla="*/ 162444 h 197633"/>
                  <a:gd name="connsiteX24" fmla="*/ 62770 w 125253"/>
                  <a:gd name="connsiteY24" fmla="*/ 177090 h 197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5253" h="197633">
                    <a:moveTo>
                      <a:pt x="102965" y="193544"/>
                    </a:moveTo>
                    <a:lnTo>
                      <a:pt x="102965" y="174142"/>
                    </a:lnTo>
                    <a:lnTo>
                      <a:pt x="102394" y="174142"/>
                    </a:lnTo>
                    <a:cubicBezTo>
                      <a:pt x="94297" y="189740"/>
                      <a:pt x="80677" y="197634"/>
                      <a:pt x="61627" y="197634"/>
                    </a:cubicBezTo>
                    <a:cubicBezTo>
                      <a:pt x="48482" y="197634"/>
                      <a:pt x="37243" y="194115"/>
                      <a:pt x="28004" y="187077"/>
                    </a:cubicBezTo>
                    <a:cubicBezTo>
                      <a:pt x="18764" y="180039"/>
                      <a:pt x="11716" y="170623"/>
                      <a:pt x="7049" y="158735"/>
                    </a:cubicBezTo>
                    <a:cubicBezTo>
                      <a:pt x="2381" y="146846"/>
                      <a:pt x="0" y="133531"/>
                      <a:pt x="0" y="118789"/>
                    </a:cubicBezTo>
                    <a:cubicBezTo>
                      <a:pt x="0" y="105094"/>
                      <a:pt x="2381" y="92920"/>
                      <a:pt x="7239" y="82268"/>
                    </a:cubicBezTo>
                    <a:cubicBezTo>
                      <a:pt x="12097" y="71616"/>
                      <a:pt x="18955" y="63247"/>
                      <a:pt x="27908" y="57350"/>
                    </a:cubicBezTo>
                    <a:cubicBezTo>
                      <a:pt x="36862" y="51453"/>
                      <a:pt x="47149" y="48505"/>
                      <a:pt x="58864" y="48505"/>
                    </a:cubicBezTo>
                    <a:cubicBezTo>
                      <a:pt x="67628" y="48505"/>
                      <a:pt x="75438" y="50312"/>
                      <a:pt x="82201" y="54021"/>
                    </a:cubicBezTo>
                    <a:cubicBezTo>
                      <a:pt x="88963" y="57730"/>
                      <a:pt x="95250" y="63817"/>
                      <a:pt x="100965" y="72472"/>
                    </a:cubicBezTo>
                    <a:lnTo>
                      <a:pt x="101537" y="72472"/>
                    </a:lnTo>
                    <a:lnTo>
                      <a:pt x="101537" y="0"/>
                    </a:lnTo>
                    <a:lnTo>
                      <a:pt x="125254" y="0"/>
                    </a:lnTo>
                    <a:lnTo>
                      <a:pt x="125254" y="193544"/>
                    </a:lnTo>
                    <a:lnTo>
                      <a:pt x="102870" y="193544"/>
                    </a:lnTo>
                    <a:close/>
                    <a:moveTo>
                      <a:pt x="62675" y="177090"/>
                    </a:moveTo>
                    <a:cubicBezTo>
                      <a:pt x="73819" y="177090"/>
                      <a:pt x="83058" y="172906"/>
                      <a:pt x="90392" y="164536"/>
                    </a:cubicBezTo>
                    <a:cubicBezTo>
                      <a:pt x="97727" y="156167"/>
                      <a:pt x="101346" y="144659"/>
                      <a:pt x="101346" y="129917"/>
                    </a:cubicBezTo>
                    <a:cubicBezTo>
                      <a:pt x="101346" y="109754"/>
                      <a:pt x="98203" y="94727"/>
                      <a:pt x="91916" y="84741"/>
                    </a:cubicBezTo>
                    <a:cubicBezTo>
                      <a:pt x="85630" y="74755"/>
                      <a:pt x="76010" y="69809"/>
                      <a:pt x="63055" y="69809"/>
                    </a:cubicBezTo>
                    <a:cubicBezTo>
                      <a:pt x="37529" y="69809"/>
                      <a:pt x="24670" y="86833"/>
                      <a:pt x="24670" y="120787"/>
                    </a:cubicBezTo>
                    <a:cubicBezTo>
                      <a:pt x="24670" y="138762"/>
                      <a:pt x="28004" y="152648"/>
                      <a:pt x="34671" y="162444"/>
                    </a:cubicBezTo>
                    <a:cubicBezTo>
                      <a:pt x="41338" y="172240"/>
                      <a:pt x="50673" y="177090"/>
                      <a:pt x="62770" y="177090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 107">
                <a:extLst>
                  <a:ext uri="{FF2B5EF4-FFF2-40B4-BE49-F238E27FC236}">
                    <a16:creationId xmlns:a16="http://schemas.microsoft.com/office/drawing/2014/main" id="{69241C70-8572-7EF6-927C-58B93A5ABA81}"/>
                  </a:ext>
                </a:extLst>
              </p:cNvPr>
              <p:cNvSpPr/>
              <p:nvPr/>
            </p:nvSpPr>
            <p:spPr>
              <a:xfrm>
                <a:off x="4927091" y="3623802"/>
                <a:ext cx="128587" cy="149033"/>
              </a:xfrm>
              <a:custGeom>
                <a:avLst/>
                <a:gdLst>
                  <a:gd name="connsiteX0" fmla="*/ 66580 w 128587"/>
                  <a:gd name="connsiteY0" fmla="*/ 128490 h 149033"/>
                  <a:gd name="connsiteX1" fmla="*/ 83820 w 128587"/>
                  <a:gd name="connsiteY1" fmla="*/ 124591 h 149033"/>
                  <a:gd name="connsiteX2" fmla="*/ 97060 w 128587"/>
                  <a:gd name="connsiteY2" fmla="*/ 114224 h 149033"/>
                  <a:gd name="connsiteX3" fmla="*/ 102965 w 128587"/>
                  <a:gd name="connsiteY3" fmla="*/ 100719 h 149033"/>
                  <a:gd name="connsiteX4" fmla="*/ 126682 w 128587"/>
                  <a:gd name="connsiteY4" fmla="*/ 100719 h 149033"/>
                  <a:gd name="connsiteX5" fmla="*/ 105918 w 128587"/>
                  <a:gd name="connsiteY5" fmla="*/ 136194 h 149033"/>
                  <a:gd name="connsiteX6" fmla="*/ 64579 w 128587"/>
                  <a:gd name="connsiteY6" fmla="*/ 149034 h 149033"/>
                  <a:gd name="connsiteX7" fmla="*/ 29432 w 128587"/>
                  <a:gd name="connsiteY7" fmla="*/ 139903 h 149033"/>
                  <a:gd name="connsiteX8" fmla="*/ 7429 w 128587"/>
                  <a:gd name="connsiteY8" fmla="*/ 114700 h 149033"/>
                  <a:gd name="connsiteX9" fmla="*/ 0 w 128587"/>
                  <a:gd name="connsiteY9" fmla="*/ 78178 h 149033"/>
                  <a:gd name="connsiteX10" fmla="*/ 17717 w 128587"/>
                  <a:gd name="connsiteY10" fmla="*/ 21114 h 149033"/>
                  <a:gd name="connsiteX11" fmla="*/ 67818 w 128587"/>
                  <a:gd name="connsiteY11" fmla="*/ 0 h 149033"/>
                  <a:gd name="connsiteX12" fmla="*/ 112776 w 128587"/>
                  <a:gd name="connsiteY12" fmla="*/ 21589 h 149033"/>
                  <a:gd name="connsiteX13" fmla="*/ 128588 w 128587"/>
                  <a:gd name="connsiteY13" fmla="*/ 82268 h 149033"/>
                  <a:gd name="connsiteX14" fmla="*/ 25432 w 128587"/>
                  <a:gd name="connsiteY14" fmla="*/ 82268 h 149033"/>
                  <a:gd name="connsiteX15" fmla="*/ 35814 w 128587"/>
                  <a:gd name="connsiteY15" fmla="*/ 116792 h 149033"/>
                  <a:gd name="connsiteX16" fmla="*/ 66485 w 128587"/>
                  <a:gd name="connsiteY16" fmla="*/ 128681 h 149033"/>
                  <a:gd name="connsiteX17" fmla="*/ 64675 w 128587"/>
                  <a:gd name="connsiteY17" fmla="*/ 21209 h 149033"/>
                  <a:gd name="connsiteX18" fmla="*/ 45529 w 128587"/>
                  <a:gd name="connsiteY18" fmla="*/ 26820 h 149033"/>
                  <a:gd name="connsiteX19" fmla="*/ 31052 w 128587"/>
                  <a:gd name="connsiteY19" fmla="*/ 42228 h 149033"/>
                  <a:gd name="connsiteX20" fmla="*/ 25527 w 128587"/>
                  <a:gd name="connsiteY20" fmla="*/ 63247 h 149033"/>
                  <a:gd name="connsiteX21" fmla="*/ 104108 w 128587"/>
                  <a:gd name="connsiteY21" fmla="*/ 63247 h 149033"/>
                  <a:gd name="connsiteX22" fmla="*/ 64675 w 128587"/>
                  <a:gd name="connsiteY22" fmla="*/ 21209 h 149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8587" h="149033">
                    <a:moveTo>
                      <a:pt x="66580" y="128490"/>
                    </a:moveTo>
                    <a:cubicBezTo>
                      <a:pt x="72676" y="128490"/>
                      <a:pt x="78486" y="127159"/>
                      <a:pt x="83820" y="124591"/>
                    </a:cubicBezTo>
                    <a:cubicBezTo>
                      <a:pt x="89249" y="122023"/>
                      <a:pt x="93631" y="118504"/>
                      <a:pt x="97060" y="114224"/>
                    </a:cubicBezTo>
                    <a:cubicBezTo>
                      <a:pt x="100489" y="109944"/>
                      <a:pt x="102489" y="105379"/>
                      <a:pt x="102965" y="100719"/>
                    </a:cubicBezTo>
                    <a:lnTo>
                      <a:pt x="126682" y="100719"/>
                    </a:lnTo>
                    <a:cubicBezTo>
                      <a:pt x="123254" y="115841"/>
                      <a:pt x="116300" y="127634"/>
                      <a:pt x="105918" y="136194"/>
                    </a:cubicBezTo>
                    <a:cubicBezTo>
                      <a:pt x="95440" y="144754"/>
                      <a:pt x="81724" y="149034"/>
                      <a:pt x="64579" y="149034"/>
                    </a:cubicBezTo>
                    <a:cubicBezTo>
                      <a:pt x="50863" y="149034"/>
                      <a:pt x="39148" y="145990"/>
                      <a:pt x="29432" y="139903"/>
                    </a:cubicBezTo>
                    <a:cubicBezTo>
                      <a:pt x="19717" y="133816"/>
                      <a:pt x="12382" y="125352"/>
                      <a:pt x="7429" y="114700"/>
                    </a:cubicBezTo>
                    <a:cubicBezTo>
                      <a:pt x="2477" y="104048"/>
                      <a:pt x="0" y="91874"/>
                      <a:pt x="0" y="78178"/>
                    </a:cubicBezTo>
                    <a:cubicBezTo>
                      <a:pt x="0" y="54306"/>
                      <a:pt x="5905" y="35285"/>
                      <a:pt x="17717" y="21114"/>
                    </a:cubicBezTo>
                    <a:cubicBezTo>
                      <a:pt x="29528" y="7038"/>
                      <a:pt x="46196" y="0"/>
                      <a:pt x="67818" y="0"/>
                    </a:cubicBezTo>
                    <a:cubicBezTo>
                      <a:pt x="87249" y="0"/>
                      <a:pt x="102203" y="7228"/>
                      <a:pt x="112776" y="21589"/>
                    </a:cubicBezTo>
                    <a:cubicBezTo>
                      <a:pt x="123349" y="35951"/>
                      <a:pt x="128588" y="56208"/>
                      <a:pt x="128588" y="82268"/>
                    </a:cubicBezTo>
                    <a:lnTo>
                      <a:pt x="25432" y="82268"/>
                    </a:lnTo>
                    <a:cubicBezTo>
                      <a:pt x="25432" y="97390"/>
                      <a:pt x="28861" y="108898"/>
                      <a:pt x="35814" y="116792"/>
                    </a:cubicBezTo>
                    <a:cubicBezTo>
                      <a:pt x="42767" y="124686"/>
                      <a:pt x="52959" y="128681"/>
                      <a:pt x="66485" y="128681"/>
                    </a:cubicBezTo>
                    <a:close/>
                    <a:moveTo>
                      <a:pt x="64675" y="21209"/>
                    </a:moveTo>
                    <a:cubicBezTo>
                      <a:pt x="57817" y="21209"/>
                      <a:pt x="51435" y="23111"/>
                      <a:pt x="45529" y="26820"/>
                    </a:cubicBezTo>
                    <a:cubicBezTo>
                      <a:pt x="39624" y="30625"/>
                      <a:pt x="34766" y="35760"/>
                      <a:pt x="31052" y="42228"/>
                    </a:cubicBezTo>
                    <a:cubicBezTo>
                      <a:pt x="27337" y="48695"/>
                      <a:pt x="25527" y="55733"/>
                      <a:pt x="25527" y="63247"/>
                    </a:cubicBezTo>
                    <a:lnTo>
                      <a:pt x="104108" y="63247"/>
                    </a:lnTo>
                    <a:cubicBezTo>
                      <a:pt x="101918" y="35190"/>
                      <a:pt x="88773" y="21209"/>
                      <a:pt x="64675" y="21209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 108">
                <a:extLst>
                  <a:ext uri="{FF2B5EF4-FFF2-40B4-BE49-F238E27FC236}">
                    <a16:creationId xmlns:a16="http://schemas.microsoft.com/office/drawing/2014/main" id="{49DD7462-9908-8DF4-993F-7C387111828C}"/>
                  </a:ext>
                </a:extLst>
              </p:cNvPr>
              <p:cNvSpPr/>
              <p:nvPr/>
            </p:nvSpPr>
            <p:spPr>
              <a:xfrm>
                <a:off x="5166836" y="3570066"/>
                <a:ext cx="171926" cy="203815"/>
              </a:xfrm>
              <a:custGeom>
                <a:avLst/>
                <a:gdLst>
                  <a:gd name="connsiteX0" fmla="*/ 90583 w 171926"/>
                  <a:gd name="connsiteY0" fmla="*/ 23206 h 203815"/>
                  <a:gd name="connsiteX1" fmla="*/ 57340 w 171926"/>
                  <a:gd name="connsiteY1" fmla="*/ 32527 h 203815"/>
                  <a:gd name="connsiteX2" fmla="*/ 35052 w 171926"/>
                  <a:gd name="connsiteY2" fmla="*/ 59252 h 203815"/>
                  <a:gd name="connsiteX3" fmla="*/ 27051 w 171926"/>
                  <a:gd name="connsiteY3" fmla="*/ 100053 h 203815"/>
                  <a:gd name="connsiteX4" fmla="*/ 43339 w 171926"/>
                  <a:gd name="connsiteY4" fmla="*/ 160447 h 203815"/>
                  <a:gd name="connsiteX5" fmla="*/ 90964 w 171926"/>
                  <a:gd name="connsiteY5" fmla="*/ 180704 h 203815"/>
                  <a:gd name="connsiteX6" fmla="*/ 127159 w 171926"/>
                  <a:gd name="connsiteY6" fmla="*/ 166534 h 203815"/>
                  <a:gd name="connsiteX7" fmla="*/ 146590 w 171926"/>
                  <a:gd name="connsiteY7" fmla="*/ 127539 h 203815"/>
                  <a:gd name="connsiteX8" fmla="*/ 171926 w 171926"/>
                  <a:gd name="connsiteY8" fmla="*/ 127539 h 203815"/>
                  <a:gd name="connsiteX9" fmla="*/ 157067 w 171926"/>
                  <a:gd name="connsiteY9" fmla="*/ 168531 h 203815"/>
                  <a:gd name="connsiteX10" fmla="*/ 127540 w 171926"/>
                  <a:gd name="connsiteY10" fmla="*/ 194780 h 203815"/>
                  <a:gd name="connsiteX11" fmla="*/ 87725 w 171926"/>
                  <a:gd name="connsiteY11" fmla="*/ 203816 h 203815"/>
                  <a:gd name="connsiteX12" fmla="*/ 41719 w 171926"/>
                  <a:gd name="connsiteY12" fmla="*/ 191642 h 203815"/>
                  <a:gd name="connsiteX13" fmla="*/ 10954 w 171926"/>
                  <a:gd name="connsiteY13" fmla="*/ 156357 h 203815"/>
                  <a:gd name="connsiteX14" fmla="*/ 0 w 171926"/>
                  <a:gd name="connsiteY14" fmla="*/ 101099 h 203815"/>
                  <a:gd name="connsiteX15" fmla="*/ 11049 w 171926"/>
                  <a:gd name="connsiteY15" fmla="*/ 48029 h 203815"/>
                  <a:gd name="connsiteX16" fmla="*/ 42672 w 171926"/>
                  <a:gd name="connsiteY16" fmla="*/ 12554 h 203815"/>
                  <a:gd name="connsiteX17" fmla="*/ 90488 w 171926"/>
                  <a:gd name="connsiteY17" fmla="*/ 0 h 203815"/>
                  <a:gd name="connsiteX18" fmla="*/ 128968 w 171926"/>
                  <a:gd name="connsiteY18" fmla="*/ 7799 h 203815"/>
                  <a:gd name="connsiteX19" fmla="*/ 156877 w 171926"/>
                  <a:gd name="connsiteY19" fmla="*/ 29864 h 203815"/>
                  <a:gd name="connsiteX20" fmla="*/ 170116 w 171926"/>
                  <a:gd name="connsiteY20" fmla="*/ 63342 h 203815"/>
                  <a:gd name="connsiteX21" fmla="*/ 144780 w 171926"/>
                  <a:gd name="connsiteY21" fmla="*/ 63342 h 203815"/>
                  <a:gd name="connsiteX22" fmla="*/ 126682 w 171926"/>
                  <a:gd name="connsiteY22" fmla="*/ 33573 h 203815"/>
                  <a:gd name="connsiteX23" fmla="*/ 90488 w 171926"/>
                  <a:gd name="connsiteY23" fmla="*/ 23206 h 20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1926" h="203815">
                    <a:moveTo>
                      <a:pt x="90583" y="23206"/>
                    </a:moveTo>
                    <a:cubicBezTo>
                      <a:pt x="78010" y="23206"/>
                      <a:pt x="66961" y="26345"/>
                      <a:pt x="57340" y="32527"/>
                    </a:cubicBezTo>
                    <a:cubicBezTo>
                      <a:pt x="47720" y="38709"/>
                      <a:pt x="40386" y="47649"/>
                      <a:pt x="35052" y="59252"/>
                    </a:cubicBezTo>
                    <a:cubicBezTo>
                      <a:pt x="29718" y="70855"/>
                      <a:pt x="27051" y="84456"/>
                      <a:pt x="27051" y="100053"/>
                    </a:cubicBezTo>
                    <a:cubicBezTo>
                      <a:pt x="27051" y="126874"/>
                      <a:pt x="32480" y="146941"/>
                      <a:pt x="43339" y="160447"/>
                    </a:cubicBezTo>
                    <a:cubicBezTo>
                      <a:pt x="54197" y="173952"/>
                      <a:pt x="70104" y="180704"/>
                      <a:pt x="90964" y="180704"/>
                    </a:cubicBezTo>
                    <a:cubicBezTo>
                      <a:pt x="104965" y="180704"/>
                      <a:pt x="117062" y="175949"/>
                      <a:pt x="127159" y="166534"/>
                    </a:cubicBezTo>
                    <a:cubicBezTo>
                      <a:pt x="137255" y="157118"/>
                      <a:pt x="143732" y="144088"/>
                      <a:pt x="146590" y="127539"/>
                    </a:cubicBezTo>
                    <a:lnTo>
                      <a:pt x="171926" y="127539"/>
                    </a:lnTo>
                    <a:cubicBezTo>
                      <a:pt x="169735" y="143327"/>
                      <a:pt x="164782" y="157023"/>
                      <a:pt x="157067" y="168531"/>
                    </a:cubicBezTo>
                    <a:cubicBezTo>
                      <a:pt x="149352" y="180039"/>
                      <a:pt x="139446" y="188789"/>
                      <a:pt x="127540" y="194780"/>
                    </a:cubicBezTo>
                    <a:cubicBezTo>
                      <a:pt x="115538" y="200772"/>
                      <a:pt x="102298" y="203816"/>
                      <a:pt x="87725" y="203816"/>
                    </a:cubicBezTo>
                    <a:cubicBezTo>
                      <a:pt x="70294" y="203816"/>
                      <a:pt x="54959" y="199726"/>
                      <a:pt x="41719" y="191642"/>
                    </a:cubicBezTo>
                    <a:cubicBezTo>
                      <a:pt x="28480" y="183558"/>
                      <a:pt x="18192" y="171764"/>
                      <a:pt x="10954" y="156357"/>
                    </a:cubicBezTo>
                    <a:cubicBezTo>
                      <a:pt x="3715" y="140950"/>
                      <a:pt x="0" y="122499"/>
                      <a:pt x="0" y="101099"/>
                    </a:cubicBezTo>
                    <a:cubicBezTo>
                      <a:pt x="0" y="80937"/>
                      <a:pt x="3715" y="63247"/>
                      <a:pt x="11049" y="48029"/>
                    </a:cubicBezTo>
                    <a:cubicBezTo>
                      <a:pt x="18383" y="32717"/>
                      <a:pt x="28956" y="20924"/>
                      <a:pt x="42672" y="12554"/>
                    </a:cubicBezTo>
                    <a:cubicBezTo>
                      <a:pt x="56388" y="4185"/>
                      <a:pt x="72295" y="0"/>
                      <a:pt x="90488" y="0"/>
                    </a:cubicBezTo>
                    <a:cubicBezTo>
                      <a:pt x="104680" y="0"/>
                      <a:pt x="117538" y="2568"/>
                      <a:pt x="128968" y="7799"/>
                    </a:cubicBezTo>
                    <a:cubicBezTo>
                      <a:pt x="140398" y="13030"/>
                      <a:pt x="149733" y="20353"/>
                      <a:pt x="156877" y="29864"/>
                    </a:cubicBezTo>
                    <a:cubicBezTo>
                      <a:pt x="164116" y="39375"/>
                      <a:pt x="168497" y="50502"/>
                      <a:pt x="170116" y="63342"/>
                    </a:cubicBezTo>
                    <a:lnTo>
                      <a:pt x="144780" y="63342"/>
                    </a:lnTo>
                    <a:cubicBezTo>
                      <a:pt x="142113" y="50407"/>
                      <a:pt x="136017" y="40421"/>
                      <a:pt x="126682" y="33573"/>
                    </a:cubicBezTo>
                    <a:cubicBezTo>
                      <a:pt x="117348" y="26725"/>
                      <a:pt x="105251" y="23206"/>
                      <a:pt x="90488" y="23206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 109">
                <a:extLst>
                  <a:ext uri="{FF2B5EF4-FFF2-40B4-BE49-F238E27FC236}">
                    <a16:creationId xmlns:a16="http://schemas.microsoft.com/office/drawing/2014/main" id="{9238B039-7B0C-A11D-EE43-E847C1364A27}"/>
                  </a:ext>
                </a:extLst>
              </p:cNvPr>
              <p:cNvSpPr/>
              <p:nvPr/>
            </p:nvSpPr>
            <p:spPr>
              <a:xfrm>
                <a:off x="5366575" y="3623612"/>
                <a:ext cx="133350" cy="149223"/>
              </a:xfrm>
              <a:custGeom>
                <a:avLst/>
                <a:gdLst>
                  <a:gd name="connsiteX0" fmla="*/ 125539 w 133350"/>
                  <a:gd name="connsiteY0" fmla="*/ 128966 h 149223"/>
                  <a:gd name="connsiteX1" fmla="*/ 133350 w 133350"/>
                  <a:gd name="connsiteY1" fmla="*/ 127920 h 149223"/>
                  <a:gd name="connsiteX2" fmla="*/ 133350 w 133350"/>
                  <a:gd name="connsiteY2" fmla="*/ 145134 h 149223"/>
                  <a:gd name="connsiteX3" fmla="*/ 120110 w 133350"/>
                  <a:gd name="connsiteY3" fmla="*/ 147797 h 149223"/>
                  <a:gd name="connsiteX4" fmla="*/ 102108 w 133350"/>
                  <a:gd name="connsiteY4" fmla="*/ 142852 h 149223"/>
                  <a:gd name="connsiteX5" fmla="*/ 95250 w 133350"/>
                  <a:gd name="connsiteY5" fmla="*/ 126303 h 149223"/>
                  <a:gd name="connsiteX6" fmla="*/ 44482 w 133350"/>
                  <a:gd name="connsiteY6" fmla="*/ 149224 h 149223"/>
                  <a:gd name="connsiteX7" fmla="*/ 12382 w 133350"/>
                  <a:gd name="connsiteY7" fmla="*/ 137906 h 149223"/>
                  <a:gd name="connsiteX8" fmla="*/ 0 w 133350"/>
                  <a:gd name="connsiteY8" fmla="*/ 108518 h 149223"/>
                  <a:gd name="connsiteX9" fmla="*/ 10763 w 133350"/>
                  <a:gd name="connsiteY9" fmla="*/ 78559 h 149223"/>
                  <a:gd name="connsiteX10" fmla="*/ 42577 w 133350"/>
                  <a:gd name="connsiteY10" fmla="*/ 64293 h 149223"/>
                  <a:gd name="connsiteX11" fmla="*/ 82010 w 133350"/>
                  <a:gd name="connsiteY11" fmla="*/ 59442 h 149223"/>
                  <a:gd name="connsiteX12" fmla="*/ 91440 w 133350"/>
                  <a:gd name="connsiteY12" fmla="*/ 54877 h 149223"/>
                  <a:gd name="connsiteX13" fmla="*/ 94392 w 133350"/>
                  <a:gd name="connsiteY13" fmla="*/ 42989 h 149223"/>
                  <a:gd name="connsiteX14" fmla="*/ 61150 w 133350"/>
                  <a:gd name="connsiteY14" fmla="*/ 19782 h 149223"/>
                  <a:gd name="connsiteX15" fmla="*/ 38576 w 133350"/>
                  <a:gd name="connsiteY15" fmla="*/ 26250 h 149223"/>
                  <a:gd name="connsiteX16" fmla="*/ 28765 w 133350"/>
                  <a:gd name="connsiteY16" fmla="*/ 46983 h 149223"/>
                  <a:gd name="connsiteX17" fmla="*/ 6858 w 133350"/>
                  <a:gd name="connsiteY17" fmla="*/ 46983 h 149223"/>
                  <a:gd name="connsiteX18" fmla="*/ 21717 w 133350"/>
                  <a:gd name="connsiteY18" fmla="*/ 12174 h 149223"/>
                  <a:gd name="connsiteX19" fmla="*/ 63817 w 133350"/>
                  <a:gd name="connsiteY19" fmla="*/ 0 h 149223"/>
                  <a:gd name="connsiteX20" fmla="*/ 102584 w 133350"/>
                  <a:gd name="connsiteY20" fmla="*/ 9986 h 149223"/>
                  <a:gd name="connsiteX21" fmla="*/ 117538 w 133350"/>
                  <a:gd name="connsiteY21" fmla="*/ 39660 h 149223"/>
                  <a:gd name="connsiteX22" fmla="*/ 117538 w 133350"/>
                  <a:gd name="connsiteY22" fmla="*/ 121072 h 149223"/>
                  <a:gd name="connsiteX23" fmla="*/ 119443 w 133350"/>
                  <a:gd name="connsiteY23" fmla="*/ 126683 h 149223"/>
                  <a:gd name="connsiteX24" fmla="*/ 125349 w 133350"/>
                  <a:gd name="connsiteY24" fmla="*/ 128871 h 149223"/>
                  <a:gd name="connsiteX25" fmla="*/ 93916 w 133350"/>
                  <a:gd name="connsiteY25" fmla="*/ 96344 h 149223"/>
                  <a:gd name="connsiteX26" fmla="*/ 93916 w 133350"/>
                  <a:gd name="connsiteY26" fmla="*/ 73138 h 149223"/>
                  <a:gd name="connsiteX27" fmla="*/ 83534 w 133350"/>
                  <a:gd name="connsiteY27" fmla="*/ 77418 h 149223"/>
                  <a:gd name="connsiteX28" fmla="*/ 51244 w 133350"/>
                  <a:gd name="connsiteY28" fmla="*/ 82553 h 149223"/>
                  <a:gd name="connsiteX29" fmla="*/ 31432 w 133350"/>
                  <a:gd name="connsiteY29" fmla="*/ 89877 h 149223"/>
                  <a:gd name="connsiteX30" fmla="*/ 24574 w 133350"/>
                  <a:gd name="connsiteY30" fmla="*/ 105284 h 149223"/>
                  <a:gd name="connsiteX31" fmla="*/ 50197 w 133350"/>
                  <a:gd name="connsiteY31" fmla="*/ 129537 h 149223"/>
                  <a:gd name="connsiteX32" fmla="*/ 71342 w 133350"/>
                  <a:gd name="connsiteY32" fmla="*/ 125066 h 149223"/>
                  <a:gd name="connsiteX33" fmla="*/ 87630 w 133350"/>
                  <a:gd name="connsiteY33" fmla="*/ 112893 h 149223"/>
                  <a:gd name="connsiteX34" fmla="*/ 93821 w 133350"/>
                  <a:gd name="connsiteY34" fmla="*/ 96344 h 14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33350" h="149223">
                    <a:moveTo>
                      <a:pt x="125539" y="128966"/>
                    </a:moveTo>
                    <a:cubicBezTo>
                      <a:pt x="128016" y="128966"/>
                      <a:pt x="130683" y="128586"/>
                      <a:pt x="133350" y="127920"/>
                    </a:cubicBezTo>
                    <a:lnTo>
                      <a:pt x="133350" y="145134"/>
                    </a:lnTo>
                    <a:cubicBezTo>
                      <a:pt x="127921" y="146941"/>
                      <a:pt x="123539" y="147797"/>
                      <a:pt x="120110" y="147797"/>
                    </a:cubicBezTo>
                    <a:cubicBezTo>
                      <a:pt x="112395" y="147797"/>
                      <a:pt x="106394" y="146180"/>
                      <a:pt x="102108" y="142852"/>
                    </a:cubicBezTo>
                    <a:cubicBezTo>
                      <a:pt x="97822" y="139523"/>
                      <a:pt x="95631" y="134007"/>
                      <a:pt x="95250" y="126303"/>
                    </a:cubicBezTo>
                    <a:cubicBezTo>
                      <a:pt x="81724" y="141615"/>
                      <a:pt x="64865" y="149224"/>
                      <a:pt x="44482" y="149224"/>
                    </a:cubicBezTo>
                    <a:cubicBezTo>
                      <a:pt x="31337" y="149224"/>
                      <a:pt x="20669" y="145420"/>
                      <a:pt x="12382" y="137906"/>
                    </a:cubicBezTo>
                    <a:cubicBezTo>
                      <a:pt x="4096" y="130392"/>
                      <a:pt x="0" y="120596"/>
                      <a:pt x="0" y="108518"/>
                    </a:cubicBezTo>
                    <a:cubicBezTo>
                      <a:pt x="0" y="96439"/>
                      <a:pt x="3619" y="86358"/>
                      <a:pt x="10763" y="78559"/>
                    </a:cubicBezTo>
                    <a:cubicBezTo>
                      <a:pt x="18002" y="70855"/>
                      <a:pt x="28575" y="66100"/>
                      <a:pt x="42577" y="64293"/>
                    </a:cubicBezTo>
                    <a:lnTo>
                      <a:pt x="82010" y="59442"/>
                    </a:lnTo>
                    <a:cubicBezTo>
                      <a:pt x="86296" y="58872"/>
                      <a:pt x="89440" y="57350"/>
                      <a:pt x="91440" y="54877"/>
                    </a:cubicBezTo>
                    <a:cubicBezTo>
                      <a:pt x="93440" y="52404"/>
                      <a:pt x="94392" y="48410"/>
                      <a:pt x="94392" y="42989"/>
                    </a:cubicBezTo>
                    <a:cubicBezTo>
                      <a:pt x="94392" y="27581"/>
                      <a:pt x="83344" y="19782"/>
                      <a:pt x="61150" y="19782"/>
                    </a:cubicBezTo>
                    <a:cubicBezTo>
                      <a:pt x="51435" y="19782"/>
                      <a:pt x="43910" y="21970"/>
                      <a:pt x="38576" y="26250"/>
                    </a:cubicBezTo>
                    <a:cubicBezTo>
                      <a:pt x="33242" y="30529"/>
                      <a:pt x="30004" y="37472"/>
                      <a:pt x="28765" y="46983"/>
                    </a:cubicBezTo>
                    <a:lnTo>
                      <a:pt x="6858" y="46983"/>
                    </a:lnTo>
                    <a:cubicBezTo>
                      <a:pt x="7239" y="31861"/>
                      <a:pt x="12192" y="20258"/>
                      <a:pt x="21717" y="12174"/>
                    </a:cubicBezTo>
                    <a:cubicBezTo>
                      <a:pt x="31242" y="4090"/>
                      <a:pt x="45339" y="0"/>
                      <a:pt x="63817" y="0"/>
                    </a:cubicBezTo>
                    <a:cubicBezTo>
                      <a:pt x="79629" y="0"/>
                      <a:pt x="92583" y="3329"/>
                      <a:pt x="102584" y="9986"/>
                    </a:cubicBezTo>
                    <a:cubicBezTo>
                      <a:pt x="112585" y="16644"/>
                      <a:pt x="117538" y="26535"/>
                      <a:pt x="117538" y="39660"/>
                    </a:cubicBezTo>
                    <a:lnTo>
                      <a:pt x="117538" y="121072"/>
                    </a:lnTo>
                    <a:cubicBezTo>
                      <a:pt x="117538" y="123450"/>
                      <a:pt x="118205" y="125257"/>
                      <a:pt x="119443" y="126683"/>
                    </a:cubicBezTo>
                    <a:cubicBezTo>
                      <a:pt x="120682" y="128110"/>
                      <a:pt x="122682" y="128871"/>
                      <a:pt x="125349" y="128871"/>
                    </a:cubicBezTo>
                    <a:close/>
                    <a:moveTo>
                      <a:pt x="93916" y="96344"/>
                    </a:moveTo>
                    <a:lnTo>
                      <a:pt x="93916" y="73138"/>
                    </a:lnTo>
                    <a:cubicBezTo>
                      <a:pt x="91726" y="74945"/>
                      <a:pt x="88297" y="76371"/>
                      <a:pt x="83534" y="77418"/>
                    </a:cubicBezTo>
                    <a:cubicBezTo>
                      <a:pt x="78772" y="78464"/>
                      <a:pt x="68008" y="80176"/>
                      <a:pt x="51244" y="82553"/>
                    </a:cubicBezTo>
                    <a:cubicBezTo>
                      <a:pt x="42577" y="83790"/>
                      <a:pt x="36004" y="86263"/>
                      <a:pt x="31432" y="89877"/>
                    </a:cubicBezTo>
                    <a:cubicBezTo>
                      <a:pt x="26860" y="93491"/>
                      <a:pt x="24574" y="98627"/>
                      <a:pt x="24574" y="105284"/>
                    </a:cubicBezTo>
                    <a:cubicBezTo>
                      <a:pt x="24574" y="121452"/>
                      <a:pt x="33147" y="129537"/>
                      <a:pt x="50197" y="129537"/>
                    </a:cubicBezTo>
                    <a:cubicBezTo>
                      <a:pt x="57531" y="129537"/>
                      <a:pt x="64675" y="128015"/>
                      <a:pt x="71342" y="125066"/>
                    </a:cubicBezTo>
                    <a:cubicBezTo>
                      <a:pt x="78105" y="122118"/>
                      <a:pt x="83534" y="118029"/>
                      <a:pt x="87630" y="112893"/>
                    </a:cubicBezTo>
                    <a:cubicBezTo>
                      <a:pt x="91726" y="107757"/>
                      <a:pt x="93821" y="102241"/>
                      <a:pt x="93821" y="96344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 110">
                <a:extLst>
                  <a:ext uri="{FF2B5EF4-FFF2-40B4-BE49-F238E27FC236}">
                    <a16:creationId xmlns:a16="http://schemas.microsoft.com/office/drawing/2014/main" id="{11A71141-C091-F0C0-9E81-8FB345315C26}"/>
                  </a:ext>
                </a:extLst>
              </p:cNvPr>
              <p:cNvSpPr/>
              <p:nvPr/>
            </p:nvSpPr>
            <p:spPr>
              <a:xfrm>
                <a:off x="5534406" y="3623802"/>
                <a:ext cx="68865" cy="145039"/>
              </a:xfrm>
              <a:custGeom>
                <a:avLst/>
                <a:gdLst>
                  <a:gd name="connsiteX0" fmla="*/ 23813 w 68865"/>
                  <a:gd name="connsiteY0" fmla="*/ 64388 h 145039"/>
                  <a:gd name="connsiteX1" fmla="*/ 23813 w 68865"/>
                  <a:gd name="connsiteY1" fmla="*/ 145039 h 145039"/>
                  <a:gd name="connsiteX2" fmla="*/ 0 w 68865"/>
                  <a:gd name="connsiteY2" fmla="*/ 145039 h 145039"/>
                  <a:gd name="connsiteX3" fmla="*/ 0 w 68865"/>
                  <a:gd name="connsiteY3" fmla="*/ 3995 h 145039"/>
                  <a:gd name="connsiteX4" fmla="*/ 22384 w 68865"/>
                  <a:gd name="connsiteY4" fmla="*/ 3995 h 145039"/>
                  <a:gd name="connsiteX5" fmla="*/ 22384 w 68865"/>
                  <a:gd name="connsiteY5" fmla="*/ 27486 h 145039"/>
                  <a:gd name="connsiteX6" fmla="*/ 22955 w 68865"/>
                  <a:gd name="connsiteY6" fmla="*/ 27486 h 145039"/>
                  <a:gd name="connsiteX7" fmla="*/ 40100 w 68865"/>
                  <a:gd name="connsiteY7" fmla="*/ 7133 h 145039"/>
                  <a:gd name="connsiteX8" fmla="*/ 62674 w 68865"/>
                  <a:gd name="connsiteY8" fmla="*/ 0 h 145039"/>
                  <a:gd name="connsiteX9" fmla="*/ 68866 w 68865"/>
                  <a:gd name="connsiteY9" fmla="*/ 761 h 145039"/>
                  <a:gd name="connsiteX10" fmla="*/ 68866 w 68865"/>
                  <a:gd name="connsiteY10" fmla="*/ 25299 h 145039"/>
                  <a:gd name="connsiteX11" fmla="*/ 59722 w 68865"/>
                  <a:gd name="connsiteY11" fmla="*/ 25299 h 145039"/>
                  <a:gd name="connsiteX12" fmla="*/ 42577 w 68865"/>
                  <a:gd name="connsiteY12" fmla="*/ 29483 h 145039"/>
                  <a:gd name="connsiteX13" fmla="*/ 29051 w 68865"/>
                  <a:gd name="connsiteY13" fmla="*/ 42418 h 145039"/>
                  <a:gd name="connsiteX14" fmla="*/ 23813 w 68865"/>
                  <a:gd name="connsiteY14" fmla="*/ 64388 h 145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8865" h="145039">
                    <a:moveTo>
                      <a:pt x="23813" y="64388"/>
                    </a:moveTo>
                    <a:lnTo>
                      <a:pt x="23813" y="145039"/>
                    </a:lnTo>
                    <a:lnTo>
                      <a:pt x="0" y="145039"/>
                    </a:lnTo>
                    <a:lnTo>
                      <a:pt x="0" y="3995"/>
                    </a:lnTo>
                    <a:lnTo>
                      <a:pt x="22384" y="3995"/>
                    </a:lnTo>
                    <a:lnTo>
                      <a:pt x="22384" y="27486"/>
                    </a:lnTo>
                    <a:lnTo>
                      <a:pt x="22955" y="27486"/>
                    </a:lnTo>
                    <a:cubicBezTo>
                      <a:pt x="28004" y="18641"/>
                      <a:pt x="33718" y="11888"/>
                      <a:pt x="40100" y="7133"/>
                    </a:cubicBezTo>
                    <a:cubicBezTo>
                      <a:pt x="46482" y="2378"/>
                      <a:pt x="54007" y="0"/>
                      <a:pt x="62674" y="0"/>
                    </a:cubicBezTo>
                    <a:cubicBezTo>
                      <a:pt x="65341" y="0"/>
                      <a:pt x="67437" y="285"/>
                      <a:pt x="68866" y="761"/>
                    </a:cubicBezTo>
                    <a:lnTo>
                      <a:pt x="68866" y="25299"/>
                    </a:lnTo>
                    <a:lnTo>
                      <a:pt x="59722" y="25299"/>
                    </a:lnTo>
                    <a:cubicBezTo>
                      <a:pt x="53816" y="25299"/>
                      <a:pt x="48101" y="26725"/>
                      <a:pt x="42577" y="29483"/>
                    </a:cubicBezTo>
                    <a:cubicBezTo>
                      <a:pt x="37052" y="32241"/>
                      <a:pt x="32575" y="36616"/>
                      <a:pt x="29051" y="42418"/>
                    </a:cubicBezTo>
                    <a:cubicBezTo>
                      <a:pt x="25527" y="48219"/>
                      <a:pt x="23813" y="55543"/>
                      <a:pt x="23813" y="64388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 111">
                <a:extLst>
                  <a:ext uri="{FF2B5EF4-FFF2-40B4-BE49-F238E27FC236}">
                    <a16:creationId xmlns:a16="http://schemas.microsoft.com/office/drawing/2014/main" id="{DD3B0D58-1CA2-554E-D6E7-3E674E265C78}"/>
                  </a:ext>
                </a:extLst>
              </p:cNvPr>
              <p:cNvSpPr/>
              <p:nvPr/>
            </p:nvSpPr>
            <p:spPr>
              <a:xfrm>
                <a:off x="5619654" y="3575202"/>
                <a:ext cx="125253" cy="197633"/>
              </a:xfrm>
              <a:custGeom>
                <a:avLst/>
                <a:gdLst>
                  <a:gd name="connsiteX0" fmla="*/ 102965 w 125253"/>
                  <a:gd name="connsiteY0" fmla="*/ 193544 h 197633"/>
                  <a:gd name="connsiteX1" fmla="*/ 102965 w 125253"/>
                  <a:gd name="connsiteY1" fmla="*/ 174142 h 197633"/>
                  <a:gd name="connsiteX2" fmla="*/ 102394 w 125253"/>
                  <a:gd name="connsiteY2" fmla="*/ 174142 h 197633"/>
                  <a:gd name="connsiteX3" fmla="*/ 61627 w 125253"/>
                  <a:gd name="connsiteY3" fmla="*/ 197634 h 197633"/>
                  <a:gd name="connsiteX4" fmla="*/ 28004 w 125253"/>
                  <a:gd name="connsiteY4" fmla="*/ 187077 h 197633"/>
                  <a:gd name="connsiteX5" fmla="*/ 7049 w 125253"/>
                  <a:gd name="connsiteY5" fmla="*/ 158735 h 197633"/>
                  <a:gd name="connsiteX6" fmla="*/ 0 w 125253"/>
                  <a:gd name="connsiteY6" fmla="*/ 118789 h 197633"/>
                  <a:gd name="connsiteX7" fmla="*/ 7239 w 125253"/>
                  <a:gd name="connsiteY7" fmla="*/ 82268 h 197633"/>
                  <a:gd name="connsiteX8" fmla="*/ 27908 w 125253"/>
                  <a:gd name="connsiteY8" fmla="*/ 57350 h 197633"/>
                  <a:gd name="connsiteX9" fmla="*/ 58865 w 125253"/>
                  <a:gd name="connsiteY9" fmla="*/ 48505 h 197633"/>
                  <a:gd name="connsiteX10" fmla="*/ 82201 w 125253"/>
                  <a:gd name="connsiteY10" fmla="*/ 54021 h 197633"/>
                  <a:gd name="connsiteX11" fmla="*/ 100965 w 125253"/>
                  <a:gd name="connsiteY11" fmla="*/ 72472 h 197633"/>
                  <a:gd name="connsiteX12" fmla="*/ 101537 w 125253"/>
                  <a:gd name="connsiteY12" fmla="*/ 72472 h 197633"/>
                  <a:gd name="connsiteX13" fmla="*/ 101537 w 125253"/>
                  <a:gd name="connsiteY13" fmla="*/ 0 h 197633"/>
                  <a:gd name="connsiteX14" fmla="*/ 125254 w 125253"/>
                  <a:gd name="connsiteY14" fmla="*/ 0 h 197633"/>
                  <a:gd name="connsiteX15" fmla="*/ 125254 w 125253"/>
                  <a:gd name="connsiteY15" fmla="*/ 193544 h 197633"/>
                  <a:gd name="connsiteX16" fmla="*/ 102870 w 125253"/>
                  <a:gd name="connsiteY16" fmla="*/ 193544 h 197633"/>
                  <a:gd name="connsiteX17" fmla="*/ 62770 w 125253"/>
                  <a:gd name="connsiteY17" fmla="*/ 177090 h 197633"/>
                  <a:gd name="connsiteX18" fmla="*/ 90488 w 125253"/>
                  <a:gd name="connsiteY18" fmla="*/ 164536 h 197633"/>
                  <a:gd name="connsiteX19" fmla="*/ 101441 w 125253"/>
                  <a:gd name="connsiteY19" fmla="*/ 129917 h 197633"/>
                  <a:gd name="connsiteX20" fmla="*/ 92012 w 125253"/>
                  <a:gd name="connsiteY20" fmla="*/ 84741 h 197633"/>
                  <a:gd name="connsiteX21" fmla="*/ 63151 w 125253"/>
                  <a:gd name="connsiteY21" fmla="*/ 69809 h 197633"/>
                  <a:gd name="connsiteX22" fmla="*/ 24765 w 125253"/>
                  <a:gd name="connsiteY22" fmla="*/ 120787 h 197633"/>
                  <a:gd name="connsiteX23" fmla="*/ 34766 w 125253"/>
                  <a:gd name="connsiteY23" fmla="*/ 162444 h 197633"/>
                  <a:gd name="connsiteX24" fmla="*/ 62865 w 125253"/>
                  <a:gd name="connsiteY24" fmla="*/ 177090 h 197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5253" h="197633">
                    <a:moveTo>
                      <a:pt x="102965" y="193544"/>
                    </a:moveTo>
                    <a:lnTo>
                      <a:pt x="102965" y="174142"/>
                    </a:lnTo>
                    <a:lnTo>
                      <a:pt x="102394" y="174142"/>
                    </a:lnTo>
                    <a:cubicBezTo>
                      <a:pt x="94298" y="189740"/>
                      <a:pt x="80677" y="197634"/>
                      <a:pt x="61627" y="197634"/>
                    </a:cubicBezTo>
                    <a:cubicBezTo>
                      <a:pt x="48482" y="197634"/>
                      <a:pt x="37243" y="194115"/>
                      <a:pt x="28004" y="187077"/>
                    </a:cubicBezTo>
                    <a:cubicBezTo>
                      <a:pt x="18764" y="180039"/>
                      <a:pt x="11716" y="170623"/>
                      <a:pt x="7049" y="158735"/>
                    </a:cubicBezTo>
                    <a:cubicBezTo>
                      <a:pt x="2381" y="146846"/>
                      <a:pt x="0" y="133531"/>
                      <a:pt x="0" y="118789"/>
                    </a:cubicBezTo>
                    <a:cubicBezTo>
                      <a:pt x="0" y="105094"/>
                      <a:pt x="2381" y="92920"/>
                      <a:pt x="7239" y="82268"/>
                    </a:cubicBezTo>
                    <a:cubicBezTo>
                      <a:pt x="12097" y="71616"/>
                      <a:pt x="18955" y="63247"/>
                      <a:pt x="27908" y="57350"/>
                    </a:cubicBezTo>
                    <a:cubicBezTo>
                      <a:pt x="36862" y="51453"/>
                      <a:pt x="47149" y="48505"/>
                      <a:pt x="58865" y="48505"/>
                    </a:cubicBezTo>
                    <a:cubicBezTo>
                      <a:pt x="67628" y="48505"/>
                      <a:pt x="75438" y="50312"/>
                      <a:pt x="82201" y="54021"/>
                    </a:cubicBezTo>
                    <a:cubicBezTo>
                      <a:pt x="88963" y="57730"/>
                      <a:pt x="95250" y="63817"/>
                      <a:pt x="100965" y="72472"/>
                    </a:cubicBezTo>
                    <a:lnTo>
                      <a:pt x="101537" y="72472"/>
                    </a:lnTo>
                    <a:lnTo>
                      <a:pt x="101537" y="0"/>
                    </a:lnTo>
                    <a:lnTo>
                      <a:pt x="125254" y="0"/>
                    </a:lnTo>
                    <a:lnTo>
                      <a:pt x="125254" y="193544"/>
                    </a:lnTo>
                    <a:lnTo>
                      <a:pt x="102870" y="193544"/>
                    </a:lnTo>
                    <a:close/>
                    <a:moveTo>
                      <a:pt x="62770" y="177090"/>
                    </a:moveTo>
                    <a:cubicBezTo>
                      <a:pt x="73914" y="177090"/>
                      <a:pt x="83153" y="172906"/>
                      <a:pt x="90488" y="164536"/>
                    </a:cubicBezTo>
                    <a:cubicBezTo>
                      <a:pt x="97822" y="156167"/>
                      <a:pt x="101441" y="144659"/>
                      <a:pt x="101441" y="129917"/>
                    </a:cubicBezTo>
                    <a:cubicBezTo>
                      <a:pt x="101441" y="109754"/>
                      <a:pt x="98298" y="94727"/>
                      <a:pt x="92012" y="84741"/>
                    </a:cubicBezTo>
                    <a:cubicBezTo>
                      <a:pt x="85725" y="74755"/>
                      <a:pt x="76105" y="69809"/>
                      <a:pt x="63151" y="69809"/>
                    </a:cubicBezTo>
                    <a:cubicBezTo>
                      <a:pt x="37624" y="69809"/>
                      <a:pt x="24765" y="86833"/>
                      <a:pt x="24765" y="120787"/>
                    </a:cubicBezTo>
                    <a:cubicBezTo>
                      <a:pt x="24765" y="138762"/>
                      <a:pt x="28099" y="152648"/>
                      <a:pt x="34766" y="162444"/>
                    </a:cubicBezTo>
                    <a:cubicBezTo>
                      <a:pt x="41434" y="172240"/>
                      <a:pt x="50768" y="177090"/>
                      <a:pt x="62865" y="177090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3" name="Forma Livre 112">
                <a:extLst>
                  <a:ext uri="{FF2B5EF4-FFF2-40B4-BE49-F238E27FC236}">
                    <a16:creationId xmlns:a16="http://schemas.microsoft.com/office/drawing/2014/main" id="{C2FA65B4-4F9E-ABCD-BB3D-A2A95F4633F7}"/>
                  </a:ext>
                </a:extLst>
              </p:cNvPr>
              <p:cNvSpPr/>
              <p:nvPr/>
            </p:nvSpPr>
            <p:spPr>
              <a:xfrm>
                <a:off x="5785294" y="3575202"/>
                <a:ext cx="23717" cy="193543"/>
              </a:xfrm>
              <a:custGeom>
                <a:avLst/>
                <a:gdLst>
                  <a:gd name="connsiteX0" fmla="*/ 0 w 23717"/>
                  <a:gd name="connsiteY0" fmla="*/ 26915 h 193543"/>
                  <a:gd name="connsiteX1" fmla="*/ 0 w 23717"/>
                  <a:gd name="connsiteY1" fmla="*/ 0 h 193543"/>
                  <a:gd name="connsiteX2" fmla="*/ 23717 w 23717"/>
                  <a:gd name="connsiteY2" fmla="*/ 0 h 193543"/>
                  <a:gd name="connsiteX3" fmla="*/ 23717 w 23717"/>
                  <a:gd name="connsiteY3" fmla="*/ 26915 h 193543"/>
                  <a:gd name="connsiteX4" fmla="*/ 0 w 23717"/>
                  <a:gd name="connsiteY4" fmla="*/ 26915 h 193543"/>
                  <a:gd name="connsiteX5" fmla="*/ 0 w 23717"/>
                  <a:gd name="connsiteY5" fmla="*/ 193544 h 193543"/>
                  <a:gd name="connsiteX6" fmla="*/ 0 w 23717"/>
                  <a:gd name="connsiteY6" fmla="*/ 52499 h 193543"/>
                  <a:gd name="connsiteX7" fmla="*/ 23717 w 23717"/>
                  <a:gd name="connsiteY7" fmla="*/ 52499 h 193543"/>
                  <a:gd name="connsiteX8" fmla="*/ 23717 w 23717"/>
                  <a:gd name="connsiteY8" fmla="*/ 193544 h 193543"/>
                  <a:gd name="connsiteX9" fmla="*/ 0 w 23717"/>
                  <a:gd name="connsiteY9" fmla="*/ 193544 h 193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717" h="193543">
                    <a:moveTo>
                      <a:pt x="0" y="26915"/>
                    </a:moveTo>
                    <a:lnTo>
                      <a:pt x="0" y="0"/>
                    </a:lnTo>
                    <a:lnTo>
                      <a:pt x="23717" y="0"/>
                    </a:lnTo>
                    <a:lnTo>
                      <a:pt x="23717" y="26915"/>
                    </a:lnTo>
                    <a:lnTo>
                      <a:pt x="0" y="26915"/>
                    </a:lnTo>
                    <a:close/>
                    <a:moveTo>
                      <a:pt x="0" y="193544"/>
                    </a:moveTo>
                    <a:lnTo>
                      <a:pt x="0" y="52499"/>
                    </a:lnTo>
                    <a:lnTo>
                      <a:pt x="23717" y="52499"/>
                    </a:lnTo>
                    <a:lnTo>
                      <a:pt x="23717" y="193544"/>
                    </a:lnTo>
                    <a:lnTo>
                      <a:pt x="0" y="193544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4" name="Forma Livre 113">
                <a:extLst>
                  <a:ext uri="{FF2B5EF4-FFF2-40B4-BE49-F238E27FC236}">
                    <a16:creationId xmlns:a16="http://schemas.microsoft.com/office/drawing/2014/main" id="{78FF1EA4-12DB-0A23-A5B0-E917D27AE168}"/>
                  </a:ext>
                </a:extLst>
              </p:cNvPr>
              <p:cNvSpPr/>
              <p:nvPr/>
            </p:nvSpPr>
            <p:spPr>
              <a:xfrm>
                <a:off x="5843301" y="3623802"/>
                <a:ext cx="131349" cy="148748"/>
              </a:xfrm>
              <a:custGeom>
                <a:avLst/>
                <a:gdLst>
                  <a:gd name="connsiteX0" fmla="*/ 65913 w 131349"/>
                  <a:gd name="connsiteY0" fmla="*/ 148748 h 148748"/>
                  <a:gd name="connsiteX1" fmla="*/ 30385 w 131349"/>
                  <a:gd name="connsiteY1" fmla="*/ 138762 h 148748"/>
                  <a:gd name="connsiteX2" fmla="*/ 7715 w 131349"/>
                  <a:gd name="connsiteY2" fmla="*/ 111942 h 148748"/>
                  <a:gd name="connsiteX3" fmla="*/ 0 w 131349"/>
                  <a:gd name="connsiteY3" fmla="*/ 74374 h 148748"/>
                  <a:gd name="connsiteX4" fmla="*/ 8001 w 131349"/>
                  <a:gd name="connsiteY4" fmla="*/ 36236 h 148748"/>
                  <a:gd name="connsiteX5" fmla="*/ 30861 w 131349"/>
                  <a:gd name="connsiteY5" fmla="*/ 9701 h 148748"/>
                  <a:gd name="connsiteX6" fmla="*/ 65722 w 131349"/>
                  <a:gd name="connsiteY6" fmla="*/ 0 h 148748"/>
                  <a:gd name="connsiteX7" fmla="*/ 101060 w 131349"/>
                  <a:gd name="connsiteY7" fmla="*/ 9986 h 148748"/>
                  <a:gd name="connsiteX8" fmla="*/ 123635 w 131349"/>
                  <a:gd name="connsiteY8" fmla="*/ 36902 h 148748"/>
                  <a:gd name="connsiteX9" fmla="*/ 131350 w 131349"/>
                  <a:gd name="connsiteY9" fmla="*/ 74374 h 148748"/>
                  <a:gd name="connsiteX10" fmla="*/ 123539 w 131349"/>
                  <a:gd name="connsiteY10" fmla="*/ 112227 h 148748"/>
                  <a:gd name="connsiteX11" fmla="*/ 100965 w 131349"/>
                  <a:gd name="connsiteY11" fmla="*/ 139047 h 148748"/>
                  <a:gd name="connsiteX12" fmla="*/ 66008 w 131349"/>
                  <a:gd name="connsiteY12" fmla="*/ 148748 h 148748"/>
                  <a:gd name="connsiteX13" fmla="*/ 106680 w 131349"/>
                  <a:gd name="connsiteY13" fmla="*/ 75135 h 148748"/>
                  <a:gd name="connsiteX14" fmla="*/ 96107 w 131349"/>
                  <a:gd name="connsiteY14" fmla="*/ 35760 h 148748"/>
                  <a:gd name="connsiteX15" fmla="*/ 65341 w 131349"/>
                  <a:gd name="connsiteY15" fmla="*/ 20353 h 148748"/>
                  <a:gd name="connsiteX16" fmla="*/ 35243 w 131349"/>
                  <a:gd name="connsiteY16" fmla="*/ 35475 h 148748"/>
                  <a:gd name="connsiteX17" fmla="*/ 24574 w 131349"/>
                  <a:gd name="connsiteY17" fmla="*/ 74279 h 148748"/>
                  <a:gd name="connsiteX18" fmla="*/ 35243 w 131349"/>
                  <a:gd name="connsiteY18" fmla="*/ 112798 h 148748"/>
                  <a:gd name="connsiteX19" fmla="*/ 65627 w 131349"/>
                  <a:gd name="connsiteY19" fmla="*/ 128205 h 148748"/>
                  <a:gd name="connsiteX20" fmla="*/ 96107 w 131349"/>
                  <a:gd name="connsiteY20" fmla="*/ 112798 h 148748"/>
                  <a:gd name="connsiteX21" fmla="*/ 106680 w 131349"/>
                  <a:gd name="connsiteY21" fmla="*/ 75040 h 148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1349" h="148748">
                    <a:moveTo>
                      <a:pt x="65913" y="148748"/>
                    </a:moveTo>
                    <a:cubicBezTo>
                      <a:pt x="52197" y="148748"/>
                      <a:pt x="40386" y="145420"/>
                      <a:pt x="30385" y="138762"/>
                    </a:cubicBezTo>
                    <a:cubicBezTo>
                      <a:pt x="20383" y="132104"/>
                      <a:pt x="12859" y="123164"/>
                      <a:pt x="7715" y="111942"/>
                    </a:cubicBezTo>
                    <a:cubicBezTo>
                      <a:pt x="2572" y="100719"/>
                      <a:pt x="0" y="88165"/>
                      <a:pt x="0" y="74374"/>
                    </a:cubicBezTo>
                    <a:cubicBezTo>
                      <a:pt x="0" y="60584"/>
                      <a:pt x="2667" y="47459"/>
                      <a:pt x="8001" y="36236"/>
                    </a:cubicBezTo>
                    <a:cubicBezTo>
                      <a:pt x="13335" y="25013"/>
                      <a:pt x="20955" y="16168"/>
                      <a:pt x="30861" y="9701"/>
                    </a:cubicBezTo>
                    <a:cubicBezTo>
                      <a:pt x="40767" y="3234"/>
                      <a:pt x="52388" y="0"/>
                      <a:pt x="65722" y="0"/>
                    </a:cubicBezTo>
                    <a:cubicBezTo>
                      <a:pt x="79057" y="0"/>
                      <a:pt x="91154" y="3329"/>
                      <a:pt x="101060" y="9986"/>
                    </a:cubicBezTo>
                    <a:cubicBezTo>
                      <a:pt x="110966" y="16644"/>
                      <a:pt x="118491" y="25584"/>
                      <a:pt x="123635" y="36902"/>
                    </a:cubicBezTo>
                    <a:cubicBezTo>
                      <a:pt x="128778" y="48219"/>
                      <a:pt x="131350" y="60679"/>
                      <a:pt x="131350" y="74374"/>
                    </a:cubicBezTo>
                    <a:cubicBezTo>
                      <a:pt x="131350" y="88070"/>
                      <a:pt x="128778" y="100814"/>
                      <a:pt x="123539" y="112227"/>
                    </a:cubicBezTo>
                    <a:cubicBezTo>
                      <a:pt x="118301" y="123640"/>
                      <a:pt x="110776" y="132580"/>
                      <a:pt x="100965" y="139047"/>
                    </a:cubicBezTo>
                    <a:cubicBezTo>
                      <a:pt x="91154" y="145515"/>
                      <a:pt x="79534" y="148748"/>
                      <a:pt x="66008" y="148748"/>
                    </a:cubicBezTo>
                    <a:close/>
                    <a:moveTo>
                      <a:pt x="106680" y="75135"/>
                    </a:moveTo>
                    <a:cubicBezTo>
                      <a:pt x="106680" y="59157"/>
                      <a:pt x="103156" y="46032"/>
                      <a:pt x="96107" y="35760"/>
                    </a:cubicBezTo>
                    <a:cubicBezTo>
                      <a:pt x="89059" y="25489"/>
                      <a:pt x="78867" y="20353"/>
                      <a:pt x="65341" y="20353"/>
                    </a:cubicBezTo>
                    <a:cubicBezTo>
                      <a:pt x="51816" y="20353"/>
                      <a:pt x="42291" y="25394"/>
                      <a:pt x="35243" y="35475"/>
                    </a:cubicBezTo>
                    <a:cubicBezTo>
                      <a:pt x="28099" y="45556"/>
                      <a:pt x="24574" y="58491"/>
                      <a:pt x="24574" y="74279"/>
                    </a:cubicBezTo>
                    <a:cubicBezTo>
                      <a:pt x="24574" y="90067"/>
                      <a:pt x="28099" y="102621"/>
                      <a:pt x="35243" y="112798"/>
                    </a:cubicBezTo>
                    <a:cubicBezTo>
                      <a:pt x="42386" y="122974"/>
                      <a:pt x="52483" y="128205"/>
                      <a:pt x="65627" y="128205"/>
                    </a:cubicBezTo>
                    <a:cubicBezTo>
                      <a:pt x="78772" y="128205"/>
                      <a:pt x="89154" y="123069"/>
                      <a:pt x="96107" y="112798"/>
                    </a:cubicBezTo>
                    <a:cubicBezTo>
                      <a:pt x="103156" y="102526"/>
                      <a:pt x="106680" y="89972"/>
                      <a:pt x="106680" y="75040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5" name="Forma Livre 114">
                <a:extLst>
                  <a:ext uri="{FF2B5EF4-FFF2-40B4-BE49-F238E27FC236}">
                    <a16:creationId xmlns:a16="http://schemas.microsoft.com/office/drawing/2014/main" id="{A8EC9D33-2685-5B2D-75CA-18F848BF981E}"/>
                  </a:ext>
                </a:extLst>
              </p:cNvPr>
              <p:cNvSpPr/>
              <p:nvPr/>
            </p:nvSpPr>
            <p:spPr>
              <a:xfrm>
                <a:off x="6006369" y="3623897"/>
                <a:ext cx="124015" cy="200772"/>
              </a:xfrm>
              <a:custGeom>
                <a:avLst/>
                <a:gdLst>
                  <a:gd name="connsiteX0" fmla="*/ 124015 w 124015"/>
                  <a:gd name="connsiteY0" fmla="*/ 69714 h 200772"/>
                  <a:gd name="connsiteX1" fmla="*/ 117158 w 124015"/>
                  <a:gd name="connsiteY1" fmla="*/ 109754 h 200772"/>
                  <a:gd name="connsiteX2" fmla="*/ 96393 w 124015"/>
                  <a:gd name="connsiteY2" fmla="*/ 138286 h 200772"/>
                  <a:gd name="connsiteX3" fmla="*/ 62484 w 124015"/>
                  <a:gd name="connsiteY3" fmla="*/ 148939 h 200772"/>
                  <a:gd name="connsiteX4" fmla="*/ 39243 w 124015"/>
                  <a:gd name="connsiteY4" fmla="*/ 143708 h 200772"/>
                  <a:gd name="connsiteX5" fmla="*/ 24384 w 124015"/>
                  <a:gd name="connsiteY5" fmla="*/ 130107 h 200772"/>
                  <a:gd name="connsiteX6" fmla="*/ 23813 w 124015"/>
                  <a:gd name="connsiteY6" fmla="*/ 130107 h 200772"/>
                  <a:gd name="connsiteX7" fmla="*/ 23813 w 124015"/>
                  <a:gd name="connsiteY7" fmla="*/ 200772 h 200772"/>
                  <a:gd name="connsiteX8" fmla="*/ 0 w 124015"/>
                  <a:gd name="connsiteY8" fmla="*/ 200772 h 200772"/>
                  <a:gd name="connsiteX9" fmla="*/ 0 w 124015"/>
                  <a:gd name="connsiteY9" fmla="*/ 3995 h 200772"/>
                  <a:gd name="connsiteX10" fmla="*/ 22384 w 124015"/>
                  <a:gd name="connsiteY10" fmla="*/ 3995 h 200772"/>
                  <a:gd name="connsiteX11" fmla="*/ 22384 w 124015"/>
                  <a:gd name="connsiteY11" fmla="*/ 23967 h 200772"/>
                  <a:gd name="connsiteX12" fmla="*/ 22955 w 124015"/>
                  <a:gd name="connsiteY12" fmla="*/ 23967 h 200772"/>
                  <a:gd name="connsiteX13" fmla="*/ 42291 w 124015"/>
                  <a:gd name="connsiteY13" fmla="*/ 5231 h 200772"/>
                  <a:gd name="connsiteX14" fmla="*/ 65151 w 124015"/>
                  <a:gd name="connsiteY14" fmla="*/ 0 h 200772"/>
                  <a:gd name="connsiteX15" fmla="*/ 96298 w 124015"/>
                  <a:gd name="connsiteY15" fmla="*/ 9035 h 200772"/>
                  <a:gd name="connsiteX16" fmla="*/ 116776 w 124015"/>
                  <a:gd name="connsiteY16" fmla="*/ 33858 h 200772"/>
                  <a:gd name="connsiteX17" fmla="*/ 123920 w 124015"/>
                  <a:gd name="connsiteY17" fmla="*/ 69904 h 200772"/>
                  <a:gd name="connsiteX18" fmla="*/ 61341 w 124015"/>
                  <a:gd name="connsiteY18" fmla="*/ 128395 h 200772"/>
                  <a:gd name="connsiteX19" fmla="*/ 89249 w 124015"/>
                  <a:gd name="connsiteY19" fmla="*/ 113749 h 200772"/>
                  <a:gd name="connsiteX20" fmla="*/ 99346 w 124015"/>
                  <a:gd name="connsiteY20" fmla="*/ 73138 h 200772"/>
                  <a:gd name="connsiteX21" fmla="*/ 89249 w 124015"/>
                  <a:gd name="connsiteY21" fmla="*/ 33383 h 200772"/>
                  <a:gd name="connsiteX22" fmla="*/ 60484 w 124015"/>
                  <a:gd name="connsiteY22" fmla="*/ 21114 h 200772"/>
                  <a:gd name="connsiteX23" fmla="*/ 22670 w 124015"/>
                  <a:gd name="connsiteY23" fmla="*/ 81222 h 200772"/>
                  <a:gd name="connsiteX24" fmla="*/ 33623 w 124015"/>
                  <a:gd name="connsiteY24" fmla="*/ 115841 h 200772"/>
                  <a:gd name="connsiteX25" fmla="*/ 61341 w 124015"/>
                  <a:gd name="connsiteY25" fmla="*/ 128395 h 200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4015" h="200772">
                    <a:moveTo>
                      <a:pt x="124015" y="69714"/>
                    </a:moveTo>
                    <a:cubicBezTo>
                      <a:pt x="124015" y="84456"/>
                      <a:pt x="121729" y="97771"/>
                      <a:pt x="117158" y="109754"/>
                    </a:cubicBezTo>
                    <a:cubicBezTo>
                      <a:pt x="112585" y="121738"/>
                      <a:pt x="105632" y="131249"/>
                      <a:pt x="96393" y="138286"/>
                    </a:cubicBezTo>
                    <a:cubicBezTo>
                      <a:pt x="87154" y="145324"/>
                      <a:pt x="75819" y="148939"/>
                      <a:pt x="62484" y="148939"/>
                    </a:cubicBezTo>
                    <a:cubicBezTo>
                      <a:pt x="53340" y="148939"/>
                      <a:pt x="45529" y="147227"/>
                      <a:pt x="39243" y="143708"/>
                    </a:cubicBezTo>
                    <a:cubicBezTo>
                      <a:pt x="32956" y="140189"/>
                      <a:pt x="28004" y="135719"/>
                      <a:pt x="24384" y="130107"/>
                    </a:cubicBezTo>
                    <a:lnTo>
                      <a:pt x="23813" y="130107"/>
                    </a:lnTo>
                    <a:lnTo>
                      <a:pt x="23813" y="200772"/>
                    </a:lnTo>
                    <a:lnTo>
                      <a:pt x="0" y="200772"/>
                    </a:lnTo>
                    <a:lnTo>
                      <a:pt x="0" y="3995"/>
                    </a:lnTo>
                    <a:lnTo>
                      <a:pt x="22384" y="3995"/>
                    </a:lnTo>
                    <a:lnTo>
                      <a:pt x="22384" y="23967"/>
                    </a:lnTo>
                    <a:lnTo>
                      <a:pt x="22955" y="23967"/>
                    </a:lnTo>
                    <a:cubicBezTo>
                      <a:pt x="29242" y="15027"/>
                      <a:pt x="35719" y="8750"/>
                      <a:pt x="42291" y="5231"/>
                    </a:cubicBezTo>
                    <a:cubicBezTo>
                      <a:pt x="48863" y="1712"/>
                      <a:pt x="56483" y="0"/>
                      <a:pt x="65151" y="0"/>
                    </a:cubicBezTo>
                    <a:cubicBezTo>
                      <a:pt x="77057" y="0"/>
                      <a:pt x="87439" y="3043"/>
                      <a:pt x="96298" y="9035"/>
                    </a:cubicBezTo>
                    <a:cubicBezTo>
                      <a:pt x="105251" y="15027"/>
                      <a:pt x="112014" y="23301"/>
                      <a:pt x="116776" y="33858"/>
                    </a:cubicBezTo>
                    <a:cubicBezTo>
                      <a:pt x="121539" y="44415"/>
                      <a:pt x="123920" y="56399"/>
                      <a:pt x="123920" y="69904"/>
                    </a:cubicBezTo>
                    <a:close/>
                    <a:moveTo>
                      <a:pt x="61341" y="128395"/>
                    </a:moveTo>
                    <a:cubicBezTo>
                      <a:pt x="73247" y="128395"/>
                      <a:pt x="82582" y="123545"/>
                      <a:pt x="89249" y="113749"/>
                    </a:cubicBezTo>
                    <a:cubicBezTo>
                      <a:pt x="96012" y="103953"/>
                      <a:pt x="99346" y="90447"/>
                      <a:pt x="99346" y="73138"/>
                    </a:cubicBezTo>
                    <a:cubicBezTo>
                      <a:pt x="99346" y="54782"/>
                      <a:pt x="96012" y="41562"/>
                      <a:pt x="89249" y="33383"/>
                    </a:cubicBezTo>
                    <a:cubicBezTo>
                      <a:pt x="82487" y="25203"/>
                      <a:pt x="72962" y="21114"/>
                      <a:pt x="60484" y="21114"/>
                    </a:cubicBezTo>
                    <a:cubicBezTo>
                      <a:pt x="35243" y="21114"/>
                      <a:pt x="22670" y="41182"/>
                      <a:pt x="22670" y="81222"/>
                    </a:cubicBezTo>
                    <a:cubicBezTo>
                      <a:pt x="22670" y="95964"/>
                      <a:pt x="26289" y="107472"/>
                      <a:pt x="33623" y="115841"/>
                    </a:cubicBezTo>
                    <a:cubicBezTo>
                      <a:pt x="40958" y="124211"/>
                      <a:pt x="50102" y="128395"/>
                      <a:pt x="61341" y="128395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6" name="Forma Livre 115">
                <a:extLst>
                  <a:ext uri="{FF2B5EF4-FFF2-40B4-BE49-F238E27FC236}">
                    <a16:creationId xmlns:a16="http://schemas.microsoft.com/office/drawing/2014/main" id="{93FA8B7E-7A36-9972-83E0-4F072FCC6A8D}"/>
                  </a:ext>
                </a:extLst>
              </p:cNvPr>
              <p:cNvSpPr/>
              <p:nvPr/>
            </p:nvSpPr>
            <p:spPr>
              <a:xfrm>
                <a:off x="6157436" y="3623612"/>
                <a:ext cx="133254" cy="149223"/>
              </a:xfrm>
              <a:custGeom>
                <a:avLst/>
                <a:gdLst>
                  <a:gd name="connsiteX0" fmla="*/ 125444 w 133254"/>
                  <a:gd name="connsiteY0" fmla="*/ 128966 h 149223"/>
                  <a:gd name="connsiteX1" fmla="*/ 133255 w 133254"/>
                  <a:gd name="connsiteY1" fmla="*/ 127920 h 149223"/>
                  <a:gd name="connsiteX2" fmla="*/ 133255 w 133254"/>
                  <a:gd name="connsiteY2" fmla="*/ 145134 h 149223"/>
                  <a:gd name="connsiteX3" fmla="*/ 120015 w 133254"/>
                  <a:gd name="connsiteY3" fmla="*/ 147797 h 149223"/>
                  <a:gd name="connsiteX4" fmla="*/ 102108 w 133254"/>
                  <a:gd name="connsiteY4" fmla="*/ 142852 h 149223"/>
                  <a:gd name="connsiteX5" fmla="*/ 95250 w 133254"/>
                  <a:gd name="connsiteY5" fmla="*/ 126303 h 149223"/>
                  <a:gd name="connsiteX6" fmla="*/ 44482 w 133254"/>
                  <a:gd name="connsiteY6" fmla="*/ 149224 h 149223"/>
                  <a:gd name="connsiteX7" fmla="*/ 12382 w 133254"/>
                  <a:gd name="connsiteY7" fmla="*/ 137906 h 149223"/>
                  <a:gd name="connsiteX8" fmla="*/ 0 w 133254"/>
                  <a:gd name="connsiteY8" fmla="*/ 108518 h 149223"/>
                  <a:gd name="connsiteX9" fmla="*/ 10763 w 133254"/>
                  <a:gd name="connsiteY9" fmla="*/ 78559 h 149223"/>
                  <a:gd name="connsiteX10" fmla="*/ 42576 w 133254"/>
                  <a:gd name="connsiteY10" fmla="*/ 64293 h 149223"/>
                  <a:gd name="connsiteX11" fmla="*/ 82010 w 133254"/>
                  <a:gd name="connsiteY11" fmla="*/ 59442 h 149223"/>
                  <a:gd name="connsiteX12" fmla="*/ 91440 w 133254"/>
                  <a:gd name="connsiteY12" fmla="*/ 54877 h 149223"/>
                  <a:gd name="connsiteX13" fmla="*/ 94392 w 133254"/>
                  <a:gd name="connsiteY13" fmla="*/ 42989 h 149223"/>
                  <a:gd name="connsiteX14" fmla="*/ 61150 w 133254"/>
                  <a:gd name="connsiteY14" fmla="*/ 19782 h 149223"/>
                  <a:gd name="connsiteX15" fmla="*/ 38576 w 133254"/>
                  <a:gd name="connsiteY15" fmla="*/ 26250 h 149223"/>
                  <a:gd name="connsiteX16" fmla="*/ 28670 w 133254"/>
                  <a:gd name="connsiteY16" fmla="*/ 46983 h 149223"/>
                  <a:gd name="connsiteX17" fmla="*/ 6762 w 133254"/>
                  <a:gd name="connsiteY17" fmla="*/ 46983 h 149223"/>
                  <a:gd name="connsiteX18" fmla="*/ 21621 w 133254"/>
                  <a:gd name="connsiteY18" fmla="*/ 12174 h 149223"/>
                  <a:gd name="connsiteX19" fmla="*/ 63722 w 133254"/>
                  <a:gd name="connsiteY19" fmla="*/ 0 h 149223"/>
                  <a:gd name="connsiteX20" fmla="*/ 102489 w 133254"/>
                  <a:gd name="connsiteY20" fmla="*/ 9986 h 149223"/>
                  <a:gd name="connsiteX21" fmla="*/ 117443 w 133254"/>
                  <a:gd name="connsiteY21" fmla="*/ 39660 h 149223"/>
                  <a:gd name="connsiteX22" fmla="*/ 117443 w 133254"/>
                  <a:gd name="connsiteY22" fmla="*/ 121072 h 149223"/>
                  <a:gd name="connsiteX23" fmla="*/ 119348 w 133254"/>
                  <a:gd name="connsiteY23" fmla="*/ 126683 h 149223"/>
                  <a:gd name="connsiteX24" fmla="*/ 125253 w 133254"/>
                  <a:gd name="connsiteY24" fmla="*/ 128871 h 149223"/>
                  <a:gd name="connsiteX25" fmla="*/ 93916 w 133254"/>
                  <a:gd name="connsiteY25" fmla="*/ 96344 h 149223"/>
                  <a:gd name="connsiteX26" fmla="*/ 93916 w 133254"/>
                  <a:gd name="connsiteY26" fmla="*/ 73138 h 149223"/>
                  <a:gd name="connsiteX27" fmla="*/ 83534 w 133254"/>
                  <a:gd name="connsiteY27" fmla="*/ 77418 h 149223"/>
                  <a:gd name="connsiteX28" fmla="*/ 51245 w 133254"/>
                  <a:gd name="connsiteY28" fmla="*/ 82553 h 149223"/>
                  <a:gd name="connsiteX29" fmla="*/ 31432 w 133254"/>
                  <a:gd name="connsiteY29" fmla="*/ 89877 h 149223"/>
                  <a:gd name="connsiteX30" fmla="*/ 24575 w 133254"/>
                  <a:gd name="connsiteY30" fmla="*/ 105284 h 149223"/>
                  <a:gd name="connsiteX31" fmla="*/ 50196 w 133254"/>
                  <a:gd name="connsiteY31" fmla="*/ 129537 h 149223"/>
                  <a:gd name="connsiteX32" fmla="*/ 71438 w 133254"/>
                  <a:gd name="connsiteY32" fmla="*/ 125066 h 149223"/>
                  <a:gd name="connsiteX33" fmla="*/ 87725 w 133254"/>
                  <a:gd name="connsiteY33" fmla="*/ 112893 h 149223"/>
                  <a:gd name="connsiteX34" fmla="*/ 93916 w 133254"/>
                  <a:gd name="connsiteY34" fmla="*/ 96344 h 14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33254" h="149223">
                    <a:moveTo>
                      <a:pt x="125444" y="128966"/>
                    </a:moveTo>
                    <a:cubicBezTo>
                      <a:pt x="127921" y="128966"/>
                      <a:pt x="130587" y="128586"/>
                      <a:pt x="133255" y="127920"/>
                    </a:cubicBezTo>
                    <a:lnTo>
                      <a:pt x="133255" y="145134"/>
                    </a:lnTo>
                    <a:cubicBezTo>
                      <a:pt x="127825" y="146941"/>
                      <a:pt x="123444" y="147797"/>
                      <a:pt x="120015" y="147797"/>
                    </a:cubicBezTo>
                    <a:cubicBezTo>
                      <a:pt x="112300" y="147797"/>
                      <a:pt x="106299" y="146180"/>
                      <a:pt x="102108" y="142852"/>
                    </a:cubicBezTo>
                    <a:cubicBezTo>
                      <a:pt x="97917" y="139523"/>
                      <a:pt x="95535" y="134007"/>
                      <a:pt x="95250" y="126303"/>
                    </a:cubicBezTo>
                    <a:cubicBezTo>
                      <a:pt x="81725" y="141615"/>
                      <a:pt x="64865" y="149224"/>
                      <a:pt x="44482" y="149224"/>
                    </a:cubicBezTo>
                    <a:cubicBezTo>
                      <a:pt x="31337" y="149224"/>
                      <a:pt x="20669" y="145420"/>
                      <a:pt x="12382" y="137906"/>
                    </a:cubicBezTo>
                    <a:cubicBezTo>
                      <a:pt x="4096" y="130392"/>
                      <a:pt x="0" y="120596"/>
                      <a:pt x="0" y="108518"/>
                    </a:cubicBezTo>
                    <a:cubicBezTo>
                      <a:pt x="0" y="96439"/>
                      <a:pt x="3620" y="86358"/>
                      <a:pt x="10763" y="78559"/>
                    </a:cubicBezTo>
                    <a:cubicBezTo>
                      <a:pt x="18002" y="70855"/>
                      <a:pt x="28575" y="66100"/>
                      <a:pt x="42576" y="64293"/>
                    </a:cubicBezTo>
                    <a:lnTo>
                      <a:pt x="82010" y="59442"/>
                    </a:lnTo>
                    <a:cubicBezTo>
                      <a:pt x="86296" y="58872"/>
                      <a:pt x="89440" y="57350"/>
                      <a:pt x="91440" y="54877"/>
                    </a:cubicBezTo>
                    <a:cubicBezTo>
                      <a:pt x="93440" y="52404"/>
                      <a:pt x="94392" y="48410"/>
                      <a:pt x="94392" y="42989"/>
                    </a:cubicBezTo>
                    <a:cubicBezTo>
                      <a:pt x="94392" y="27581"/>
                      <a:pt x="83344" y="19782"/>
                      <a:pt x="61150" y="19782"/>
                    </a:cubicBezTo>
                    <a:cubicBezTo>
                      <a:pt x="51435" y="19782"/>
                      <a:pt x="43910" y="21970"/>
                      <a:pt x="38576" y="26250"/>
                    </a:cubicBezTo>
                    <a:cubicBezTo>
                      <a:pt x="33242" y="30529"/>
                      <a:pt x="30003" y="37472"/>
                      <a:pt x="28670" y="46983"/>
                    </a:cubicBezTo>
                    <a:lnTo>
                      <a:pt x="6762" y="46983"/>
                    </a:lnTo>
                    <a:cubicBezTo>
                      <a:pt x="7144" y="31861"/>
                      <a:pt x="12096" y="20258"/>
                      <a:pt x="21621" y="12174"/>
                    </a:cubicBezTo>
                    <a:cubicBezTo>
                      <a:pt x="31146" y="4090"/>
                      <a:pt x="45244" y="0"/>
                      <a:pt x="63722" y="0"/>
                    </a:cubicBezTo>
                    <a:cubicBezTo>
                      <a:pt x="79534" y="0"/>
                      <a:pt x="92487" y="3329"/>
                      <a:pt x="102489" y="9986"/>
                    </a:cubicBezTo>
                    <a:cubicBezTo>
                      <a:pt x="112490" y="16644"/>
                      <a:pt x="117443" y="26535"/>
                      <a:pt x="117443" y="39660"/>
                    </a:cubicBezTo>
                    <a:lnTo>
                      <a:pt x="117443" y="121072"/>
                    </a:lnTo>
                    <a:cubicBezTo>
                      <a:pt x="117443" y="123450"/>
                      <a:pt x="118110" y="125257"/>
                      <a:pt x="119348" y="126683"/>
                    </a:cubicBezTo>
                    <a:cubicBezTo>
                      <a:pt x="120586" y="128110"/>
                      <a:pt x="122587" y="128871"/>
                      <a:pt x="125253" y="128871"/>
                    </a:cubicBezTo>
                    <a:close/>
                    <a:moveTo>
                      <a:pt x="93916" y="96344"/>
                    </a:moveTo>
                    <a:lnTo>
                      <a:pt x="93916" y="73138"/>
                    </a:lnTo>
                    <a:cubicBezTo>
                      <a:pt x="91726" y="74945"/>
                      <a:pt x="88296" y="76371"/>
                      <a:pt x="83534" y="77418"/>
                    </a:cubicBezTo>
                    <a:cubicBezTo>
                      <a:pt x="78771" y="78464"/>
                      <a:pt x="68009" y="80176"/>
                      <a:pt x="51245" y="82553"/>
                    </a:cubicBezTo>
                    <a:cubicBezTo>
                      <a:pt x="42576" y="83790"/>
                      <a:pt x="36004" y="86263"/>
                      <a:pt x="31432" y="89877"/>
                    </a:cubicBezTo>
                    <a:cubicBezTo>
                      <a:pt x="26861" y="93491"/>
                      <a:pt x="24575" y="98627"/>
                      <a:pt x="24575" y="105284"/>
                    </a:cubicBezTo>
                    <a:cubicBezTo>
                      <a:pt x="24575" y="121452"/>
                      <a:pt x="33147" y="129537"/>
                      <a:pt x="50196" y="129537"/>
                    </a:cubicBezTo>
                    <a:cubicBezTo>
                      <a:pt x="57531" y="129537"/>
                      <a:pt x="64675" y="128015"/>
                      <a:pt x="71438" y="125066"/>
                    </a:cubicBezTo>
                    <a:cubicBezTo>
                      <a:pt x="78200" y="122118"/>
                      <a:pt x="83629" y="118029"/>
                      <a:pt x="87725" y="112893"/>
                    </a:cubicBezTo>
                    <a:cubicBezTo>
                      <a:pt x="91821" y="107757"/>
                      <a:pt x="93916" y="102241"/>
                      <a:pt x="93916" y="96344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7" name="Forma Livre 116">
                <a:extLst>
                  <a:ext uri="{FF2B5EF4-FFF2-40B4-BE49-F238E27FC236}">
                    <a16:creationId xmlns:a16="http://schemas.microsoft.com/office/drawing/2014/main" id="{AC082573-B2D2-6D8D-75BE-3ED08DE2900E}"/>
                  </a:ext>
                </a:extLst>
              </p:cNvPr>
              <p:cNvSpPr/>
              <p:nvPr/>
            </p:nvSpPr>
            <p:spPr>
              <a:xfrm>
                <a:off x="6308407" y="3588517"/>
                <a:ext cx="65627" cy="182226"/>
              </a:xfrm>
              <a:custGeom>
                <a:avLst/>
                <a:gdLst>
                  <a:gd name="connsiteX0" fmla="*/ 65532 w 65627"/>
                  <a:gd name="connsiteY0" fmla="*/ 39279 h 182226"/>
                  <a:gd name="connsiteX1" fmla="*/ 65532 w 65627"/>
                  <a:gd name="connsiteY1" fmla="*/ 58967 h 182226"/>
                  <a:gd name="connsiteX2" fmla="*/ 42863 w 65627"/>
                  <a:gd name="connsiteY2" fmla="*/ 58967 h 182226"/>
                  <a:gd name="connsiteX3" fmla="*/ 42863 w 65627"/>
                  <a:gd name="connsiteY3" fmla="*/ 151126 h 182226"/>
                  <a:gd name="connsiteX4" fmla="*/ 56102 w 65627"/>
                  <a:gd name="connsiteY4" fmla="*/ 161683 h 182226"/>
                  <a:gd name="connsiteX5" fmla="*/ 65532 w 65627"/>
                  <a:gd name="connsiteY5" fmla="*/ 161683 h 182226"/>
                  <a:gd name="connsiteX6" fmla="*/ 65532 w 65627"/>
                  <a:gd name="connsiteY6" fmla="*/ 180324 h 182226"/>
                  <a:gd name="connsiteX7" fmla="*/ 47435 w 65627"/>
                  <a:gd name="connsiteY7" fmla="*/ 182226 h 182226"/>
                  <a:gd name="connsiteX8" fmla="*/ 25718 w 65627"/>
                  <a:gd name="connsiteY8" fmla="*/ 174903 h 182226"/>
                  <a:gd name="connsiteX9" fmla="*/ 19145 w 65627"/>
                  <a:gd name="connsiteY9" fmla="*/ 152838 h 182226"/>
                  <a:gd name="connsiteX10" fmla="*/ 19145 w 65627"/>
                  <a:gd name="connsiteY10" fmla="*/ 59062 h 182226"/>
                  <a:gd name="connsiteX11" fmla="*/ 0 w 65627"/>
                  <a:gd name="connsiteY11" fmla="*/ 59062 h 182226"/>
                  <a:gd name="connsiteX12" fmla="*/ 0 w 65627"/>
                  <a:gd name="connsiteY12" fmla="*/ 39375 h 182226"/>
                  <a:gd name="connsiteX13" fmla="*/ 19145 w 65627"/>
                  <a:gd name="connsiteY13" fmla="*/ 39375 h 182226"/>
                  <a:gd name="connsiteX14" fmla="*/ 19145 w 65627"/>
                  <a:gd name="connsiteY14" fmla="*/ 0 h 182226"/>
                  <a:gd name="connsiteX15" fmla="*/ 42958 w 65627"/>
                  <a:gd name="connsiteY15" fmla="*/ 0 h 182226"/>
                  <a:gd name="connsiteX16" fmla="*/ 42958 w 65627"/>
                  <a:gd name="connsiteY16" fmla="*/ 39375 h 182226"/>
                  <a:gd name="connsiteX17" fmla="*/ 65627 w 65627"/>
                  <a:gd name="connsiteY17" fmla="*/ 39375 h 182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5627" h="182226">
                    <a:moveTo>
                      <a:pt x="65532" y="39279"/>
                    </a:moveTo>
                    <a:lnTo>
                      <a:pt x="65532" y="58967"/>
                    </a:lnTo>
                    <a:lnTo>
                      <a:pt x="42863" y="58967"/>
                    </a:lnTo>
                    <a:lnTo>
                      <a:pt x="42863" y="151126"/>
                    </a:lnTo>
                    <a:cubicBezTo>
                      <a:pt x="42863" y="158164"/>
                      <a:pt x="47244" y="161683"/>
                      <a:pt x="56102" y="161683"/>
                    </a:cubicBezTo>
                    <a:lnTo>
                      <a:pt x="65532" y="161683"/>
                    </a:lnTo>
                    <a:lnTo>
                      <a:pt x="65532" y="180324"/>
                    </a:lnTo>
                    <a:cubicBezTo>
                      <a:pt x="56007" y="181560"/>
                      <a:pt x="50006" y="182226"/>
                      <a:pt x="47435" y="182226"/>
                    </a:cubicBezTo>
                    <a:cubicBezTo>
                      <a:pt x="37338" y="182226"/>
                      <a:pt x="30099" y="179849"/>
                      <a:pt x="25718" y="174903"/>
                    </a:cubicBezTo>
                    <a:cubicBezTo>
                      <a:pt x="21336" y="170052"/>
                      <a:pt x="19145" y="162729"/>
                      <a:pt x="19145" y="152838"/>
                    </a:cubicBezTo>
                    <a:lnTo>
                      <a:pt x="19145" y="59062"/>
                    </a:lnTo>
                    <a:lnTo>
                      <a:pt x="0" y="59062"/>
                    </a:lnTo>
                    <a:lnTo>
                      <a:pt x="0" y="39375"/>
                    </a:lnTo>
                    <a:lnTo>
                      <a:pt x="19145" y="39375"/>
                    </a:lnTo>
                    <a:lnTo>
                      <a:pt x="19145" y="0"/>
                    </a:lnTo>
                    <a:lnTo>
                      <a:pt x="42958" y="0"/>
                    </a:lnTo>
                    <a:lnTo>
                      <a:pt x="42958" y="39375"/>
                    </a:lnTo>
                    <a:lnTo>
                      <a:pt x="65627" y="39375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8" name="Forma Livre 117">
                <a:extLst>
                  <a:ext uri="{FF2B5EF4-FFF2-40B4-BE49-F238E27FC236}">
                    <a16:creationId xmlns:a16="http://schemas.microsoft.com/office/drawing/2014/main" id="{AA474600-B671-1FA2-AB5E-A454B9A3088A}"/>
                  </a:ext>
                </a:extLst>
              </p:cNvPr>
              <p:cNvSpPr/>
              <p:nvPr/>
            </p:nvSpPr>
            <p:spPr>
              <a:xfrm>
                <a:off x="6404419" y="3575202"/>
                <a:ext cx="23717" cy="193543"/>
              </a:xfrm>
              <a:custGeom>
                <a:avLst/>
                <a:gdLst>
                  <a:gd name="connsiteX0" fmla="*/ 0 w 23717"/>
                  <a:gd name="connsiteY0" fmla="*/ 26915 h 193543"/>
                  <a:gd name="connsiteX1" fmla="*/ 0 w 23717"/>
                  <a:gd name="connsiteY1" fmla="*/ 0 h 193543"/>
                  <a:gd name="connsiteX2" fmla="*/ 23717 w 23717"/>
                  <a:gd name="connsiteY2" fmla="*/ 0 h 193543"/>
                  <a:gd name="connsiteX3" fmla="*/ 23717 w 23717"/>
                  <a:gd name="connsiteY3" fmla="*/ 26915 h 193543"/>
                  <a:gd name="connsiteX4" fmla="*/ 0 w 23717"/>
                  <a:gd name="connsiteY4" fmla="*/ 26915 h 193543"/>
                  <a:gd name="connsiteX5" fmla="*/ 0 w 23717"/>
                  <a:gd name="connsiteY5" fmla="*/ 193544 h 193543"/>
                  <a:gd name="connsiteX6" fmla="*/ 0 w 23717"/>
                  <a:gd name="connsiteY6" fmla="*/ 52499 h 193543"/>
                  <a:gd name="connsiteX7" fmla="*/ 23717 w 23717"/>
                  <a:gd name="connsiteY7" fmla="*/ 52499 h 193543"/>
                  <a:gd name="connsiteX8" fmla="*/ 23717 w 23717"/>
                  <a:gd name="connsiteY8" fmla="*/ 193544 h 193543"/>
                  <a:gd name="connsiteX9" fmla="*/ 0 w 23717"/>
                  <a:gd name="connsiteY9" fmla="*/ 193544 h 193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717" h="193543">
                    <a:moveTo>
                      <a:pt x="0" y="26915"/>
                    </a:moveTo>
                    <a:lnTo>
                      <a:pt x="0" y="0"/>
                    </a:lnTo>
                    <a:lnTo>
                      <a:pt x="23717" y="0"/>
                    </a:lnTo>
                    <a:lnTo>
                      <a:pt x="23717" y="26915"/>
                    </a:lnTo>
                    <a:lnTo>
                      <a:pt x="0" y="26915"/>
                    </a:lnTo>
                    <a:close/>
                    <a:moveTo>
                      <a:pt x="0" y="193544"/>
                    </a:moveTo>
                    <a:lnTo>
                      <a:pt x="0" y="52499"/>
                    </a:lnTo>
                    <a:lnTo>
                      <a:pt x="23717" y="52499"/>
                    </a:lnTo>
                    <a:lnTo>
                      <a:pt x="23717" y="193544"/>
                    </a:lnTo>
                    <a:lnTo>
                      <a:pt x="0" y="193544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9" name="Forma Livre 118">
                <a:extLst>
                  <a:ext uri="{FF2B5EF4-FFF2-40B4-BE49-F238E27FC236}">
                    <a16:creationId xmlns:a16="http://schemas.microsoft.com/office/drawing/2014/main" id="{CCCC7D98-1D65-9366-C98A-60271863E60C}"/>
                  </a:ext>
                </a:extLst>
              </p:cNvPr>
              <p:cNvSpPr/>
              <p:nvPr/>
            </p:nvSpPr>
            <p:spPr>
              <a:xfrm>
                <a:off x="6462807" y="3623612"/>
                <a:ext cx="133254" cy="149223"/>
              </a:xfrm>
              <a:custGeom>
                <a:avLst/>
                <a:gdLst>
                  <a:gd name="connsiteX0" fmla="*/ 125444 w 133254"/>
                  <a:gd name="connsiteY0" fmla="*/ 128966 h 149223"/>
                  <a:gd name="connsiteX1" fmla="*/ 133255 w 133254"/>
                  <a:gd name="connsiteY1" fmla="*/ 127920 h 149223"/>
                  <a:gd name="connsiteX2" fmla="*/ 133255 w 133254"/>
                  <a:gd name="connsiteY2" fmla="*/ 145134 h 149223"/>
                  <a:gd name="connsiteX3" fmla="*/ 120015 w 133254"/>
                  <a:gd name="connsiteY3" fmla="*/ 147797 h 149223"/>
                  <a:gd name="connsiteX4" fmla="*/ 102108 w 133254"/>
                  <a:gd name="connsiteY4" fmla="*/ 142852 h 149223"/>
                  <a:gd name="connsiteX5" fmla="*/ 95250 w 133254"/>
                  <a:gd name="connsiteY5" fmla="*/ 126303 h 149223"/>
                  <a:gd name="connsiteX6" fmla="*/ 44482 w 133254"/>
                  <a:gd name="connsiteY6" fmla="*/ 149224 h 149223"/>
                  <a:gd name="connsiteX7" fmla="*/ 12382 w 133254"/>
                  <a:gd name="connsiteY7" fmla="*/ 137906 h 149223"/>
                  <a:gd name="connsiteX8" fmla="*/ 0 w 133254"/>
                  <a:gd name="connsiteY8" fmla="*/ 108518 h 149223"/>
                  <a:gd name="connsiteX9" fmla="*/ 10763 w 133254"/>
                  <a:gd name="connsiteY9" fmla="*/ 78559 h 149223"/>
                  <a:gd name="connsiteX10" fmla="*/ 42576 w 133254"/>
                  <a:gd name="connsiteY10" fmla="*/ 64293 h 149223"/>
                  <a:gd name="connsiteX11" fmla="*/ 82010 w 133254"/>
                  <a:gd name="connsiteY11" fmla="*/ 59442 h 149223"/>
                  <a:gd name="connsiteX12" fmla="*/ 91440 w 133254"/>
                  <a:gd name="connsiteY12" fmla="*/ 54877 h 149223"/>
                  <a:gd name="connsiteX13" fmla="*/ 94392 w 133254"/>
                  <a:gd name="connsiteY13" fmla="*/ 42989 h 149223"/>
                  <a:gd name="connsiteX14" fmla="*/ 61150 w 133254"/>
                  <a:gd name="connsiteY14" fmla="*/ 19782 h 149223"/>
                  <a:gd name="connsiteX15" fmla="*/ 38576 w 133254"/>
                  <a:gd name="connsiteY15" fmla="*/ 26250 h 149223"/>
                  <a:gd name="connsiteX16" fmla="*/ 28766 w 133254"/>
                  <a:gd name="connsiteY16" fmla="*/ 46983 h 149223"/>
                  <a:gd name="connsiteX17" fmla="*/ 6858 w 133254"/>
                  <a:gd name="connsiteY17" fmla="*/ 46983 h 149223"/>
                  <a:gd name="connsiteX18" fmla="*/ 21717 w 133254"/>
                  <a:gd name="connsiteY18" fmla="*/ 12174 h 149223"/>
                  <a:gd name="connsiteX19" fmla="*/ 63818 w 133254"/>
                  <a:gd name="connsiteY19" fmla="*/ 0 h 149223"/>
                  <a:gd name="connsiteX20" fmla="*/ 102584 w 133254"/>
                  <a:gd name="connsiteY20" fmla="*/ 9986 h 149223"/>
                  <a:gd name="connsiteX21" fmla="*/ 117538 w 133254"/>
                  <a:gd name="connsiteY21" fmla="*/ 39660 h 149223"/>
                  <a:gd name="connsiteX22" fmla="*/ 117538 w 133254"/>
                  <a:gd name="connsiteY22" fmla="*/ 121072 h 149223"/>
                  <a:gd name="connsiteX23" fmla="*/ 119443 w 133254"/>
                  <a:gd name="connsiteY23" fmla="*/ 126683 h 149223"/>
                  <a:gd name="connsiteX24" fmla="*/ 125349 w 133254"/>
                  <a:gd name="connsiteY24" fmla="*/ 128871 h 149223"/>
                  <a:gd name="connsiteX25" fmla="*/ 93916 w 133254"/>
                  <a:gd name="connsiteY25" fmla="*/ 96344 h 149223"/>
                  <a:gd name="connsiteX26" fmla="*/ 93916 w 133254"/>
                  <a:gd name="connsiteY26" fmla="*/ 73138 h 149223"/>
                  <a:gd name="connsiteX27" fmla="*/ 83534 w 133254"/>
                  <a:gd name="connsiteY27" fmla="*/ 77418 h 149223"/>
                  <a:gd name="connsiteX28" fmla="*/ 51245 w 133254"/>
                  <a:gd name="connsiteY28" fmla="*/ 82553 h 149223"/>
                  <a:gd name="connsiteX29" fmla="*/ 31432 w 133254"/>
                  <a:gd name="connsiteY29" fmla="*/ 89877 h 149223"/>
                  <a:gd name="connsiteX30" fmla="*/ 24575 w 133254"/>
                  <a:gd name="connsiteY30" fmla="*/ 105284 h 149223"/>
                  <a:gd name="connsiteX31" fmla="*/ 50197 w 133254"/>
                  <a:gd name="connsiteY31" fmla="*/ 129537 h 149223"/>
                  <a:gd name="connsiteX32" fmla="*/ 71438 w 133254"/>
                  <a:gd name="connsiteY32" fmla="*/ 125066 h 149223"/>
                  <a:gd name="connsiteX33" fmla="*/ 87725 w 133254"/>
                  <a:gd name="connsiteY33" fmla="*/ 112893 h 149223"/>
                  <a:gd name="connsiteX34" fmla="*/ 93916 w 133254"/>
                  <a:gd name="connsiteY34" fmla="*/ 96344 h 14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33254" h="149223">
                    <a:moveTo>
                      <a:pt x="125444" y="128966"/>
                    </a:moveTo>
                    <a:cubicBezTo>
                      <a:pt x="127921" y="128966"/>
                      <a:pt x="130587" y="128586"/>
                      <a:pt x="133255" y="127920"/>
                    </a:cubicBezTo>
                    <a:lnTo>
                      <a:pt x="133255" y="145134"/>
                    </a:lnTo>
                    <a:cubicBezTo>
                      <a:pt x="127825" y="146941"/>
                      <a:pt x="123444" y="147797"/>
                      <a:pt x="120015" y="147797"/>
                    </a:cubicBezTo>
                    <a:cubicBezTo>
                      <a:pt x="112300" y="147797"/>
                      <a:pt x="106299" y="146180"/>
                      <a:pt x="102108" y="142852"/>
                    </a:cubicBezTo>
                    <a:cubicBezTo>
                      <a:pt x="97917" y="139523"/>
                      <a:pt x="95535" y="134007"/>
                      <a:pt x="95250" y="126303"/>
                    </a:cubicBezTo>
                    <a:cubicBezTo>
                      <a:pt x="81725" y="141615"/>
                      <a:pt x="64865" y="149224"/>
                      <a:pt x="44482" y="149224"/>
                    </a:cubicBezTo>
                    <a:cubicBezTo>
                      <a:pt x="31337" y="149224"/>
                      <a:pt x="20669" y="145420"/>
                      <a:pt x="12382" y="137906"/>
                    </a:cubicBezTo>
                    <a:cubicBezTo>
                      <a:pt x="4096" y="130392"/>
                      <a:pt x="0" y="120596"/>
                      <a:pt x="0" y="108518"/>
                    </a:cubicBezTo>
                    <a:cubicBezTo>
                      <a:pt x="0" y="96439"/>
                      <a:pt x="3620" y="86358"/>
                      <a:pt x="10763" y="78559"/>
                    </a:cubicBezTo>
                    <a:cubicBezTo>
                      <a:pt x="18002" y="70855"/>
                      <a:pt x="28575" y="66100"/>
                      <a:pt x="42576" y="64293"/>
                    </a:cubicBezTo>
                    <a:lnTo>
                      <a:pt x="82010" y="59442"/>
                    </a:lnTo>
                    <a:cubicBezTo>
                      <a:pt x="86296" y="58872"/>
                      <a:pt x="89440" y="57350"/>
                      <a:pt x="91440" y="54877"/>
                    </a:cubicBezTo>
                    <a:cubicBezTo>
                      <a:pt x="93440" y="52404"/>
                      <a:pt x="94392" y="48410"/>
                      <a:pt x="94392" y="42989"/>
                    </a:cubicBezTo>
                    <a:cubicBezTo>
                      <a:pt x="94392" y="27581"/>
                      <a:pt x="83344" y="19782"/>
                      <a:pt x="61150" y="19782"/>
                    </a:cubicBezTo>
                    <a:cubicBezTo>
                      <a:pt x="51435" y="19782"/>
                      <a:pt x="43910" y="21970"/>
                      <a:pt x="38576" y="26250"/>
                    </a:cubicBezTo>
                    <a:cubicBezTo>
                      <a:pt x="33242" y="30529"/>
                      <a:pt x="30003" y="37472"/>
                      <a:pt x="28766" y="46983"/>
                    </a:cubicBezTo>
                    <a:lnTo>
                      <a:pt x="6858" y="46983"/>
                    </a:lnTo>
                    <a:cubicBezTo>
                      <a:pt x="7239" y="31861"/>
                      <a:pt x="12192" y="20258"/>
                      <a:pt x="21717" y="12174"/>
                    </a:cubicBezTo>
                    <a:cubicBezTo>
                      <a:pt x="31242" y="4090"/>
                      <a:pt x="45339" y="0"/>
                      <a:pt x="63818" y="0"/>
                    </a:cubicBezTo>
                    <a:cubicBezTo>
                      <a:pt x="79629" y="0"/>
                      <a:pt x="92583" y="3329"/>
                      <a:pt x="102584" y="9986"/>
                    </a:cubicBezTo>
                    <a:cubicBezTo>
                      <a:pt x="112586" y="16644"/>
                      <a:pt x="117538" y="26535"/>
                      <a:pt x="117538" y="39660"/>
                    </a:cubicBezTo>
                    <a:lnTo>
                      <a:pt x="117538" y="121072"/>
                    </a:lnTo>
                    <a:cubicBezTo>
                      <a:pt x="117538" y="123450"/>
                      <a:pt x="118205" y="125257"/>
                      <a:pt x="119443" y="126683"/>
                    </a:cubicBezTo>
                    <a:cubicBezTo>
                      <a:pt x="120682" y="128110"/>
                      <a:pt x="122682" y="128871"/>
                      <a:pt x="125349" y="128871"/>
                    </a:cubicBezTo>
                    <a:close/>
                    <a:moveTo>
                      <a:pt x="93916" y="96344"/>
                    </a:moveTo>
                    <a:lnTo>
                      <a:pt x="93916" y="73138"/>
                    </a:lnTo>
                    <a:cubicBezTo>
                      <a:pt x="91726" y="74945"/>
                      <a:pt x="88297" y="76371"/>
                      <a:pt x="83534" y="77418"/>
                    </a:cubicBezTo>
                    <a:cubicBezTo>
                      <a:pt x="78772" y="78464"/>
                      <a:pt x="68009" y="80176"/>
                      <a:pt x="51245" y="82553"/>
                    </a:cubicBezTo>
                    <a:cubicBezTo>
                      <a:pt x="42576" y="83790"/>
                      <a:pt x="36004" y="86263"/>
                      <a:pt x="31432" y="89877"/>
                    </a:cubicBezTo>
                    <a:cubicBezTo>
                      <a:pt x="26861" y="93491"/>
                      <a:pt x="24575" y="98627"/>
                      <a:pt x="24575" y="105284"/>
                    </a:cubicBezTo>
                    <a:cubicBezTo>
                      <a:pt x="24575" y="121452"/>
                      <a:pt x="33147" y="129537"/>
                      <a:pt x="50197" y="129537"/>
                    </a:cubicBezTo>
                    <a:cubicBezTo>
                      <a:pt x="57531" y="129537"/>
                      <a:pt x="64675" y="128015"/>
                      <a:pt x="71438" y="125066"/>
                    </a:cubicBezTo>
                    <a:cubicBezTo>
                      <a:pt x="78200" y="122118"/>
                      <a:pt x="83629" y="118029"/>
                      <a:pt x="87725" y="112893"/>
                    </a:cubicBezTo>
                    <a:cubicBezTo>
                      <a:pt x="91821" y="107757"/>
                      <a:pt x="93916" y="102241"/>
                      <a:pt x="93916" y="96344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0" name="Forma Livre 119">
                <a:extLst>
                  <a:ext uri="{FF2B5EF4-FFF2-40B4-BE49-F238E27FC236}">
                    <a16:creationId xmlns:a16="http://schemas.microsoft.com/office/drawing/2014/main" id="{C1C070DD-E752-D79C-DA64-DA3AF8AC476B}"/>
                  </a:ext>
                </a:extLst>
              </p:cNvPr>
              <p:cNvSpPr/>
              <p:nvPr/>
            </p:nvSpPr>
            <p:spPr>
              <a:xfrm>
                <a:off x="6714934" y="3575297"/>
                <a:ext cx="143065" cy="193544"/>
              </a:xfrm>
              <a:custGeom>
                <a:avLst/>
                <a:gdLst>
                  <a:gd name="connsiteX0" fmla="*/ 26194 w 143065"/>
                  <a:gd name="connsiteY0" fmla="*/ 23111 h 193544"/>
                  <a:gd name="connsiteX1" fmla="*/ 26194 w 143065"/>
                  <a:gd name="connsiteY1" fmla="*/ 82458 h 193544"/>
                  <a:gd name="connsiteX2" fmla="*/ 132302 w 143065"/>
                  <a:gd name="connsiteY2" fmla="*/ 82458 h 193544"/>
                  <a:gd name="connsiteX3" fmla="*/ 132302 w 143065"/>
                  <a:gd name="connsiteY3" fmla="*/ 105665 h 193544"/>
                  <a:gd name="connsiteX4" fmla="*/ 26194 w 143065"/>
                  <a:gd name="connsiteY4" fmla="*/ 105665 h 193544"/>
                  <a:gd name="connsiteX5" fmla="*/ 26194 w 143065"/>
                  <a:gd name="connsiteY5" fmla="*/ 170338 h 193544"/>
                  <a:gd name="connsiteX6" fmla="*/ 143066 w 143065"/>
                  <a:gd name="connsiteY6" fmla="*/ 170338 h 193544"/>
                  <a:gd name="connsiteX7" fmla="*/ 143066 w 143065"/>
                  <a:gd name="connsiteY7" fmla="*/ 193544 h 193544"/>
                  <a:gd name="connsiteX8" fmla="*/ 0 w 143065"/>
                  <a:gd name="connsiteY8" fmla="*/ 193544 h 193544"/>
                  <a:gd name="connsiteX9" fmla="*/ 0 w 143065"/>
                  <a:gd name="connsiteY9" fmla="*/ 0 h 193544"/>
                  <a:gd name="connsiteX10" fmla="*/ 141256 w 143065"/>
                  <a:gd name="connsiteY10" fmla="*/ 0 h 193544"/>
                  <a:gd name="connsiteX11" fmla="*/ 141256 w 143065"/>
                  <a:gd name="connsiteY11" fmla="*/ 23206 h 193544"/>
                  <a:gd name="connsiteX12" fmla="*/ 26194 w 143065"/>
                  <a:gd name="connsiteY12" fmla="*/ 23206 h 193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3065" h="193544">
                    <a:moveTo>
                      <a:pt x="26194" y="23111"/>
                    </a:moveTo>
                    <a:lnTo>
                      <a:pt x="26194" y="82458"/>
                    </a:lnTo>
                    <a:lnTo>
                      <a:pt x="132302" y="82458"/>
                    </a:lnTo>
                    <a:lnTo>
                      <a:pt x="132302" y="105665"/>
                    </a:lnTo>
                    <a:lnTo>
                      <a:pt x="26194" y="105665"/>
                    </a:lnTo>
                    <a:lnTo>
                      <a:pt x="26194" y="170338"/>
                    </a:lnTo>
                    <a:lnTo>
                      <a:pt x="143066" y="170338"/>
                    </a:lnTo>
                    <a:lnTo>
                      <a:pt x="143066" y="193544"/>
                    </a:lnTo>
                    <a:lnTo>
                      <a:pt x="0" y="193544"/>
                    </a:lnTo>
                    <a:lnTo>
                      <a:pt x="0" y="0"/>
                    </a:lnTo>
                    <a:lnTo>
                      <a:pt x="141256" y="0"/>
                    </a:lnTo>
                    <a:lnTo>
                      <a:pt x="141256" y="23206"/>
                    </a:lnTo>
                    <a:lnTo>
                      <a:pt x="26194" y="23206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1" name="Forma Livre 120">
                <a:extLst>
                  <a:ext uri="{FF2B5EF4-FFF2-40B4-BE49-F238E27FC236}">
                    <a16:creationId xmlns:a16="http://schemas.microsoft.com/office/drawing/2014/main" id="{2E36A543-FC1B-68C4-45D8-8E9D9A683245}"/>
                  </a:ext>
                </a:extLst>
              </p:cNvPr>
              <p:cNvSpPr/>
              <p:nvPr/>
            </p:nvSpPr>
            <p:spPr>
              <a:xfrm>
                <a:off x="6887051" y="3623707"/>
                <a:ext cx="116681" cy="149128"/>
              </a:xfrm>
              <a:custGeom>
                <a:avLst/>
                <a:gdLst>
                  <a:gd name="connsiteX0" fmla="*/ 112205 w 116681"/>
                  <a:gd name="connsiteY0" fmla="*/ 44225 h 149128"/>
                  <a:gd name="connsiteX1" fmla="*/ 89249 w 116681"/>
                  <a:gd name="connsiteY1" fmla="*/ 44225 h 149128"/>
                  <a:gd name="connsiteX2" fmla="*/ 80867 w 116681"/>
                  <a:gd name="connsiteY2" fmla="*/ 26535 h 149128"/>
                  <a:gd name="connsiteX3" fmla="*/ 56579 w 116681"/>
                  <a:gd name="connsiteY3" fmla="*/ 20448 h 149128"/>
                  <a:gd name="connsiteX4" fmla="*/ 35623 w 116681"/>
                  <a:gd name="connsiteY4" fmla="*/ 25679 h 149128"/>
                  <a:gd name="connsiteX5" fmla="*/ 27623 w 116681"/>
                  <a:gd name="connsiteY5" fmla="*/ 40326 h 149128"/>
                  <a:gd name="connsiteX6" fmla="*/ 32385 w 116681"/>
                  <a:gd name="connsiteY6" fmla="*/ 51548 h 149128"/>
                  <a:gd name="connsiteX7" fmla="*/ 50864 w 116681"/>
                  <a:gd name="connsiteY7" fmla="*/ 58681 h 149128"/>
                  <a:gd name="connsiteX8" fmla="*/ 78105 w 116681"/>
                  <a:gd name="connsiteY8" fmla="*/ 65434 h 149128"/>
                  <a:gd name="connsiteX9" fmla="*/ 107632 w 116681"/>
                  <a:gd name="connsiteY9" fmla="*/ 79225 h 149128"/>
                  <a:gd name="connsiteX10" fmla="*/ 116681 w 116681"/>
                  <a:gd name="connsiteY10" fmla="*/ 102431 h 149128"/>
                  <a:gd name="connsiteX11" fmla="*/ 109633 w 116681"/>
                  <a:gd name="connsiteY11" fmla="*/ 126874 h 149128"/>
                  <a:gd name="connsiteX12" fmla="*/ 89821 w 116681"/>
                  <a:gd name="connsiteY12" fmla="*/ 143327 h 149128"/>
                  <a:gd name="connsiteX13" fmla="*/ 60484 w 116681"/>
                  <a:gd name="connsiteY13" fmla="*/ 149129 h 149128"/>
                  <a:gd name="connsiteX14" fmla="*/ 0 w 116681"/>
                  <a:gd name="connsiteY14" fmla="*/ 99768 h 149128"/>
                  <a:gd name="connsiteX15" fmla="*/ 22956 w 116681"/>
                  <a:gd name="connsiteY15" fmla="*/ 99768 h 149128"/>
                  <a:gd name="connsiteX16" fmla="*/ 33338 w 116681"/>
                  <a:gd name="connsiteY16" fmla="*/ 121833 h 149128"/>
                  <a:gd name="connsiteX17" fmla="*/ 60198 w 116681"/>
                  <a:gd name="connsiteY17" fmla="*/ 128586 h 149128"/>
                  <a:gd name="connsiteX18" fmla="*/ 83915 w 116681"/>
                  <a:gd name="connsiteY18" fmla="*/ 122689 h 149128"/>
                  <a:gd name="connsiteX19" fmla="*/ 92869 w 116681"/>
                  <a:gd name="connsiteY19" fmla="*/ 106521 h 149128"/>
                  <a:gd name="connsiteX20" fmla="*/ 88964 w 116681"/>
                  <a:gd name="connsiteY20" fmla="*/ 95964 h 149128"/>
                  <a:gd name="connsiteX21" fmla="*/ 79534 w 116681"/>
                  <a:gd name="connsiteY21" fmla="*/ 90352 h 149128"/>
                  <a:gd name="connsiteX22" fmla="*/ 63246 w 116681"/>
                  <a:gd name="connsiteY22" fmla="*/ 85787 h 149128"/>
                  <a:gd name="connsiteX23" fmla="*/ 38671 w 116681"/>
                  <a:gd name="connsiteY23" fmla="*/ 79605 h 149128"/>
                  <a:gd name="connsiteX24" fmla="*/ 13716 w 116681"/>
                  <a:gd name="connsiteY24" fmla="*/ 67907 h 149128"/>
                  <a:gd name="connsiteX25" fmla="*/ 4667 w 116681"/>
                  <a:gd name="connsiteY25" fmla="*/ 45081 h 149128"/>
                  <a:gd name="connsiteX26" fmla="*/ 19526 w 116681"/>
                  <a:gd name="connsiteY26" fmla="*/ 12174 h 149128"/>
                  <a:gd name="connsiteX27" fmla="*/ 58960 w 116681"/>
                  <a:gd name="connsiteY27" fmla="*/ 0 h 149128"/>
                  <a:gd name="connsiteX28" fmla="*/ 97441 w 116681"/>
                  <a:gd name="connsiteY28" fmla="*/ 12174 h 149128"/>
                  <a:gd name="connsiteX29" fmla="*/ 112109 w 116681"/>
                  <a:gd name="connsiteY29" fmla="*/ 44225 h 149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6681" h="149128">
                    <a:moveTo>
                      <a:pt x="112205" y="44225"/>
                    </a:moveTo>
                    <a:lnTo>
                      <a:pt x="89249" y="44225"/>
                    </a:lnTo>
                    <a:cubicBezTo>
                      <a:pt x="89249" y="36521"/>
                      <a:pt x="86487" y="30625"/>
                      <a:pt x="80867" y="26535"/>
                    </a:cubicBezTo>
                    <a:cubicBezTo>
                      <a:pt x="75248" y="22445"/>
                      <a:pt x="67151" y="20448"/>
                      <a:pt x="56579" y="20448"/>
                    </a:cubicBezTo>
                    <a:cubicBezTo>
                      <a:pt x="47911" y="20448"/>
                      <a:pt x="40957" y="22160"/>
                      <a:pt x="35623" y="25679"/>
                    </a:cubicBezTo>
                    <a:cubicBezTo>
                      <a:pt x="30289" y="29198"/>
                      <a:pt x="27623" y="34049"/>
                      <a:pt x="27623" y="40326"/>
                    </a:cubicBezTo>
                    <a:cubicBezTo>
                      <a:pt x="27623" y="45176"/>
                      <a:pt x="29242" y="48885"/>
                      <a:pt x="32385" y="51548"/>
                    </a:cubicBezTo>
                    <a:cubicBezTo>
                      <a:pt x="35529" y="54116"/>
                      <a:pt x="41720" y="56494"/>
                      <a:pt x="50864" y="58681"/>
                    </a:cubicBezTo>
                    <a:lnTo>
                      <a:pt x="78105" y="65434"/>
                    </a:lnTo>
                    <a:cubicBezTo>
                      <a:pt x="91821" y="68858"/>
                      <a:pt x="101632" y="73423"/>
                      <a:pt x="107632" y="79225"/>
                    </a:cubicBezTo>
                    <a:cubicBezTo>
                      <a:pt x="113633" y="85026"/>
                      <a:pt x="116681" y="92730"/>
                      <a:pt x="116681" y="102431"/>
                    </a:cubicBezTo>
                    <a:cubicBezTo>
                      <a:pt x="116681" y="111561"/>
                      <a:pt x="114300" y="119740"/>
                      <a:pt x="109633" y="126874"/>
                    </a:cubicBezTo>
                    <a:cubicBezTo>
                      <a:pt x="104966" y="134007"/>
                      <a:pt x="98298" y="139428"/>
                      <a:pt x="89821" y="143327"/>
                    </a:cubicBezTo>
                    <a:cubicBezTo>
                      <a:pt x="81344" y="147227"/>
                      <a:pt x="71533" y="149129"/>
                      <a:pt x="60484" y="149129"/>
                    </a:cubicBezTo>
                    <a:cubicBezTo>
                      <a:pt x="20860" y="149129"/>
                      <a:pt x="762" y="132675"/>
                      <a:pt x="0" y="99768"/>
                    </a:cubicBezTo>
                    <a:lnTo>
                      <a:pt x="22956" y="99768"/>
                    </a:lnTo>
                    <a:cubicBezTo>
                      <a:pt x="23527" y="110040"/>
                      <a:pt x="26956" y="117363"/>
                      <a:pt x="33338" y="121833"/>
                    </a:cubicBezTo>
                    <a:cubicBezTo>
                      <a:pt x="39719" y="126303"/>
                      <a:pt x="48673" y="128586"/>
                      <a:pt x="60198" y="128586"/>
                    </a:cubicBezTo>
                    <a:cubicBezTo>
                      <a:pt x="70104" y="128586"/>
                      <a:pt x="78010" y="126588"/>
                      <a:pt x="83915" y="122689"/>
                    </a:cubicBezTo>
                    <a:cubicBezTo>
                      <a:pt x="89821" y="118694"/>
                      <a:pt x="92869" y="113368"/>
                      <a:pt x="92869" y="106521"/>
                    </a:cubicBezTo>
                    <a:cubicBezTo>
                      <a:pt x="92869" y="102051"/>
                      <a:pt x="91535" y="98532"/>
                      <a:pt x="88964" y="95964"/>
                    </a:cubicBezTo>
                    <a:cubicBezTo>
                      <a:pt x="86392" y="93491"/>
                      <a:pt x="83248" y="91589"/>
                      <a:pt x="79534" y="90352"/>
                    </a:cubicBezTo>
                    <a:cubicBezTo>
                      <a:pt x="75819" y="89116"/>
                      <a:pt x="70390" y="87594"/>
                      <a:pt x="63246" y="85787"/>
                    </a:cubicBezTo>
                    <a:lnTo>
                      <a:pt x="38671" y="79605"/>
                    </a:lnTo>
                    <a:cubicBezTo>
                      <a:pt x="28004" y="77132"/>
                      <a:pt x="19717" y="73233"/>
                      <a:pt x="13716" y="67907"/>
                    </a:cubicBezTo>
                    <a:cubicBezTo>
                      <a:pt x="7715" y="62581"/>
                      <a:pt x="4667" y="54972"/>
                      <a:pt x="4667" y="45081"/>
                    </a:cubicBezTo>
                    <a:cubicBezTo>
                      <a:pt x="4667" y="31195"/>
                      <a:pt x="9620" y="20258"/>
                      <a:pt x="19526" y="12174"/>
                    </a:cubicBezTo>
                    <a:cubicBezTo>
                      <a:pt x="29433" y="4090"/>
                      <a:pt x="42577" y="0"/>
                      <a:pt x="58960" y="0"/>
                    </a:cubicBezTo>
                    <a:cubicBezTo>
                      <a:pt x="75343" y="0"/>
                      <a:pt x="88297" y="3995"/>
                      <a:pt x="97441" y="12174"/>
                    </a:cubicBezTo>
                    <a:cubicBezTo>
                      <a:pt x="106585" y="20353"/>
                      <a:pt x="111443" y="30910"/>
                      <a:pt x="112109" y="44225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2" name="Forma Livre 121">
                <a:extLst>
                  <a:ext uri="{FF2B5EF4-FFF2-40B4-BE49-F238E27FC236}">
                    <a16:creationId xmlns:a16="http://schemas.microsoft.com/office/drawing/2014/main" id="{1B7BD3B8-FF5C-023C-16FE-7B51553E7231}"/>
                  </a:ext>
                </a:extLst>
              </p:cNvPr>
              <p:cNvSpPr/>
              <p:nvPr/>
            </p:nvSpPr>
            <p:spPr>
              <a:xfrm>
                <a:off x="7024116" y="3588517"/>
                <a:ext cx="65627" cy="182226"/>
              </a:xfrm>
              <a:custGeom>
                <a:avLst/>
                <a:gdLst>
                  <a:gd name="connsiteX0" fmla="*/ 65532 w 65627"/>
                  <a:gd name="connsiteY0" fmla="*/ 39279 h 182226"/>
                  <a:gd name="connsiteX1" fmla="*/ 65532 w 65627"/>
                  <a:gd name="connsiteY1" fmla="*/ 58967 h 182226"/>
                  <a:gd name="connsiteX2" fmla="*/ 42863 w 65627"/>
                  <a:gd name="connsiteY2" fmla="*/ 58967 h 182226"/>
                  <a:gd name="connsiteX3" fmla="*/ 42863 w 65627"/>
                  <a:gd name="connsiteY3" fmla="*/ 151126 h 182226"/>
                  <a:gd name="connsiteX4" fmla="*/ 56102 w 65627"/>
                  <a:gd name="connsiteY4" fmla="*/ 161683 h 182226"/>
                  <a:gd name="connsiteX5" fmla="*/ 65532 w 65627"/>
                  <a:gd name="connsiteY5" fmla="*/ 161683 h 182226"/>
                  <a:gd name="connsiteX6" fmla="*/ 65532 w 65627"/>
                  <a:gd name="connsiteY6" fmla="*/ 180324 h 182226"/>
                  <a:gd name="connsiteX7" fmla="*/ 47434 w 65627"/>
                  <a:gd name="connsiteY7" fmla="*/ 182226 h 182226"/>
                  <a:gd name="connsiteX8" fmla="*/ 25718 w 65627"/>
                  <a:gd name="connsiteY8" fmla="*/ 174903 h 182226"/>
                  <a:gd name="connsiteX9" fmla="*/ 19145 w 65627"/>
                  <a:gd name="connsiteY9" fmla="*/ 152838 h 182226"/>
                  <a:gd name="connsiteX10" fmla="*/ 19145 w 65627"/>
                  <a:gd name="connsiteY10" fmla="*/ 59062 h 182226"/>
                  <a:gd name="connsiteX11" fmla="*/ 0 w 65627"/>
                  <a:gd name="connsiteY11" fmla="*/ 59062 h 182226"/>
                  <a:gd name="connsiteX12" fmla="*/ 0 w 65627"/>
                  <a:gd name="connsiteY12" fmla="*/ 39375 h 182226"/>
                  <a:gd name="connsiteX13" fmla="*/ 19145 w 65627"/>
                  <a:gd name="connsiteY13" fmla="*/ 39375 h 182226"/>
                  <a:gd name="connsiteX14" fmla="*/ 19145 w 65627"/>
                  <a:gd name="connsiteY14" fmla="*/ 0 h 182226"/>
                  <a:gd name="connsiteX15" fmla="*/ 42958 w 65627"/>
                  <a:gd name="connsiteY15" fmla="*/ 0 h 182226"/>
                  <a:gd name="connsiteX16" fmla="*/ 42958 w 65627"/>
                  <a:gd name="connsiteY16" fmla="*/ 39375 h 182226"/>
                  <a:gd name="connsiteX17" fmla="*/ 65627 w 65627"/>
                  <a:gd name="connsiteY17" fmla="*/ 39375 h 182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5627" h="182226">
                    <a:moveTo>
                      <a:pt x="65532" y="39279"/>
                    </a:moveTo>
                    <a:lnTo>
                      <a:pt x="65532" y="58967"/>
                    </a:lnTo>
                    <a:lnTo>
                      <a:pt x="42863" y="58967"/>
                    </a:lnTo>
                    <a:lnTo>
                      <a:pt x="42863" y="151126"/>
                    </a:lnTo>
                    <a:cubicBezTo>
                      <a:pt x="42863" y="158164"/>
                      <a:pt x="47244" y="161683"/>
                      <a:pt x="56102" y="161683"/>
                    </a:cubicBezTo>
                    <a:lnTo>
                      <a:pt x="65532" y="161683"/>
                    </a:lnTo>
                    <a:lnTo>
                      <a:pt x="65532" y="180324"/>
                    </a:lnTo>
                    <a:cubicBezTo>
                      <a:pt x="56007" y="181560"/>
                      <a:pt x="50006" y="182226"/>
                      <a:pt x="47434" y="182226"/>
                    </a:cubicBezTo>
                    <a:cubicBezTo>
                      <a:pt x="37338" y="182226"/>
                      <a:pt x="30099" y="179849"/>
                      <a:pt x="25718" y="174903"/>
                    </a:cubicBezTo>
                    <a:cubicBezTo>
                      <a:pt x="21336" y="170052"/>
                      <a:pt x="19145" y="162729"/>
                      <a:pt x="19145" y="152838"/>
                    </a:cubicBezTo>
                    <a:lnTo>
                      <a:pt x="19145" y="59062"/>
                    </a:lnTo>
                    <a:lnTo>
                      <a:pt x="0" y="59062"/>
                    </a:lnTo>
                    <a:lnTo>
                      <a:pt x="0" y="39375"/>
                    </a:lnTo>
                    <a:lnTo>
                      <a:pt x="19145" y="39375"/>
                    </a:lnTo>
                    <a:lnTo>
                      <a:pt x="19145" y="0"/>
                    </a:lnTo>
                    <a:lnTo>
                      <a:pt x="42958" y="0"/>
                    </a:lnTo>
                    <a:lnTo>
                      <a:pt x="42958" y="39375"/>
                    </a:lnTo>
                    <a:lnTo>
                      <a:pt x="65627" y="39375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3" name="Forma Livre 122">
                <a:extLst>
                  <a:ext uri="{FF2B5EF4-FFF2-40B4-BE49-F238E27FC236}">
                    <a16:creationId xmlns:a16="http://schemas.microsoft.com/office/drawing/2014/main" id="{AF18CE42-03BC-7FB8-3033-2E21287CF449}"/>
                  </a:ext>
                </a:extLst>
              </p:cNvPr>
              <p:cNvSpPr/>
              <p:nvPr/>
            </p:nvSpPr>
            <p:spPr>
              <a:xfrm>
                <a:off x="7122890" y="3623802"/>
                <a:ext cx="68865" cy="145039"/>
              </a:xfrm>
              <a:custGeom>
                <a:avLst/>
                <a:gdLst>
                  <a:gd name="connsiteX0" fmla="*/ 23717 w 68865"/>
                  <a:gd name="connsiteY0" fmla="*/ 64388 h 145039"/>
                  <a:gd name="connsiteX1" fmla="*/ 23717 w 68865"/>
                  <a:gd name="connsiteY1" fmla="*/ 145039 h 145039"/>
                  <a:gd name="connsiteX2" fmla="*/ 0 w 68865"/>
                  <a:gd name="connsiteY2" fmla="*/ 145039 h 145039"/>
                  <a:gd name="connsiteX3" fmla="*/ 0 w 68865"/>
                  <a:gd name="connsiteY3" fmla="*/ 3995 h 145039"/>
                  <a:gd name="connsiteX4" fmla="*/ 22384 w 68865"/>
                  <a:gd name="connsiteY4" fmla="*/ 3995 h 145039"/>
                  <a:gd name="connsiteX5" fmla="*/ 22384 w 68865"/>
                  <a:gd name="connsiteY5" fmla="*/ 27486 h 145039"/>
                  <a:gd name="connsiteX6" fmla="*/ 22955 w 68865"/>
                  <a:gd name="connsiteY6" fmla="*/ 27486 h 145039"/>
                  <a:gd name="connsiteX7" fmla="*/ 40100 w 68865"/>
                  <a:gd name="connsiteY7" fmla="*/ 7133 h 145039"/>
                  <a:gd name="connsiteX8" fmla="*/ 62675 w 68865"/>
                  <a:gd name="connsiteY8" fmla="*/ 0 h 145039"/>
                  <a:gd name="connsiteX9" fmla="*/ 68866 w 68865"/>
                  <a:gd name="connsiteY9" fmla="*/ 761 h 145039"/>
                  <a:gd name="connsiteX10" fmla="*/ 68866 w 68865"/>
                  <a:gd name="connsiteY10" fmla="*/ 25299 h 145039"/>
                  <a:gd name="connsiteX11" fmla="*/ 59722 w 68865"/>
                  <a:gd name="connsiteY11" fmla="*/ 25299 h 145039"/>
                  <a:gd name="connsiteX12" fmla="*/ 42577 w 68865"/>
                  <a:gd name="connsiteY12" fmla="*/ 29483 h 145039"/>
                  <a:gd name="connsiteX13" fmla="*/ 29051 w 68865"/>
                  <a:gd name="connsiteY13" fmla="*/ 42418 h 145039"/>
                  <a:gd name="connsiteX14" fmla="*/ 23813 w 68865"/>
                  <a:gd name="connsiteY14" fmla="*/ 64388 h 145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8865" h="145039">
                    <a:moveTo>
                      <a:pt x="23717" y="64388"/>
                    </a:moveTo>
                    <a:lnTo>
                      <a:pt x="23717" y="145039"/>
                    </a:lnTo>
                    <a:lnTo>
                      <a:pt x="0" y="145039"/>
                    </a:lnTo>
                    <a:lnTo>
                      <a:pt x="0" y="3995"/>
                    </a:lnTo>
                    <a:lnTo>
                      <a:pt x="22384" y="3995"/>
                    </a:lnTo>
                    <a:lnTo>
                      <a:pt x="22384" y="27486"/>
                    </a:lnTo>
                    <a:lnTo>
                      <a:pt x="22955" y="27486"/>
                    </a:lnTo>
                    <a:cubicBezTo>
                      <a:pt x="28004" y="18641"/>
                      <a:pt x="33718" y="11888"/>
                      <a:pt x="40100" y="7133"/>
                    </a:cubicBezTo>
                    <a:cubicBezTo>
                      <a:pt x="46482" y="2378"/>
                      <a:pt x="54007" y="0"/>
                      <a:pt x="62675" y="0"/>
                    </a:cubicBezTo>
                    <a:cubicBezTo>
                      <a:pt x="65341" y="0"/>
                      <a:pt x="67437" y="285"/>
                      <a:pt x="68866" y="761"/>
                    </a:cubicBezTo>
                    <a:lnTo>
                      <a:pt x="68866" y="25299"/>
                    </a:lnTo>
                    <a:lnTo>
                      <a:pt x="59722" y="25299"/>
                    </a:lnTo>
                    <a:cubicBezTo>
                      <a:pt x="53816" y="25299"/>
                      <a:pt x="48101" y="26725"/>
                      <a:pt x="42577" y="29483"/>
                    </a:cubicBezTo>
                    <a:cubicBezTo>
                      <a:pt x="37052" y="32241"/>
                      <a:pt x="32575" y="36616"/>
                      <a:pt x="29051" y="42418"/>
                    </a:cubicBezTo>
                    <a:cubicBezTo>
                      <a:pt x="25527" y="48219"/>
                      <a:pt x="23813" y="55543"/>
                      <a:pt x="23813" y="64388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4" name="Forma Livre 123">
                <a:extLst>
                  <a:ext uri="{FF2B5EF4-FFF2-40B4-BE49-F238E27FC236}">
                    <a16:creationId xmlns:a16="http://schemas.microsoft.com/office/drawing/2014/main" id="{76DAB397-7BA1-8AAC-4BDD-89525C87D36D}"/>
                  </a:ext>
                </a:extLst>
              </p:cNvPr>
              <p:cNvSpPr/>
              <p:nvPr/>
            </p:nvSpPr>
            <p:spPr>
              <a:xfrm>
                <a:off x="7221092" y="3627797"/>
                <a:ext cx="113633" cy="145039"/>
              </a:xfrm>
              <a:custGeom>
                <a:avLst/>
                <a:gdLst>
                  <a:gd name="connsiteX0" fmla="*/ 51054 w 113633"/>
                  <a:gd name="connsiteY0" fmla="*/ 124496 h 145039"/>
                  <a:gd name="connsiteX1" fmla="*/ 79629 w 113633"/>
                  <a:gd name="connsiteY1" fmla="*/ 111561 h 145039"/>
                  <a:gd name="connsiteX2" fmla="*/ 89916 w 113633"/>
                  <a:gd name="connsiteY2" fmla="*/ 76276 h 145039"/>
                  <a:gd name="connsiteX3" fmla="*/ 89916 w 113633"/>
                  <a:gd name="connsiteY3" fmla="*/ 0 h 145039"/>
                  <a:gd name="connsiteX4" fmla="*/ 113633 w 113633"/>
                  <a:gd name="connsiteY4" fmla="*/ 0 h 145039"/>
                  <a:gd name="connsiteX5" fmla="*/ 113633 w 113633"/>
                  <a:gd name="connsiteY5" fmla="*/ 141045 h 145039"/>
                  <a:gd name="connsiteX6" fmla="*/ 91250 w 113633"/>
                  <a:gd name="connsiteY6" fmla="*/ 141045 h 145039"/>
                  <a:gd name="connsiteX7" fmla="*/ 91250 w 113633"/>
                  <a:gd name="connsiteY7" fmla="*/ 120596 h 145039"/>
                  <a:gd name="connsiteX8" fmla="*/ 90678 w 113633"/>
                  <a:gd name="connsiteY8" fmla="*/ 120026 h 145039"/>
                  <a:gd name="connsiteX9" fmla="*/ 72295 w 113633"/>
                  <a:gd name="connsiteY9" fmla="*/ 139142 h 145039"/>
                  <a:gd name="connsiteX10" fmla="*/ 45815 w 113633"/>
                  <a:gd name="connsiteY10" fmla="*/ 145039 h 145039"/>
                  <a:gd name="connsiteX11" fmla="*/ 12382 w 113633"/>
                  <a:gd name="connsiteY11" fmla="*/ 133626 h 145039"/>
                  <a:gd name="connsiteX12" fmla="*/ 0 w 113633"/>
                  <a:gd name="connsiteY12" fmla="*/ 102241 h 145039"/>
                  <a:gd name="connsiteX13" fmla="*/ 0 w 113633"/>
                  <a:gd name="connsiteY13" fmla="*/ 95 h 145039"/>
                  <a:gd name="connsiteX14" fmla="*/ 23717 w 113633"/>
                  <a:gd name="connsiteY14" fmla="*/ 95 h 145039"/>
                  <a:gd name="connsiteX15" fmla="*/ 23717 w 113633"/>
                  <a:gd name="connsiteY15" fmla="*/ 94727 h 145039"/>
                  <a:gd name="connsiteX16" fmla="*/ 30766 w 113633"/>
                  <a:gd name="connsiteY16" fmla="*/ 116697 h 145039"/>
                  <a:gd name="connsiteX17" fmla="*/ 51054 w 113633"/>
                  <a:gd name="connsiteY17" fmla="*/ 124686 h 145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3633" h="145039">
                    <a:moveTo>
                      <a:pt x="51054" y="124496"/>
                    </a:moveTo>
                    <a:cubicBezTo>
                      <a:pt x="63341" y="124496"/>
                      <a:pt x="72866" y="120216"/>
                      <a:pt x="79629" y="111561"/>
                    </a:cubicBezTo>
                    <a:cubicBezTo>
                      <a:pt x="86487" y="102906"/>
                      <a:pt x="89916" y="91208"/>
                      <a:pt x="89916" y="76276"/>
                    </a:cubicBezTo>
                    <a:lnTo>
                      <a:pt x="89916" y="0"/>
                    </a:lnTo>
                    <a:lnTo>
                      <a:pt x="113633" y="0"/>
                    </a:lnTo>
                    <a:lnTo>
                      <a:pt x="113633" y="141045"/>
                    </a:lnTo>
                    <a:lnTo>
                      <a:pt x="91250" y="141045"/>
                    </a:lnTo>
                    <a:lnTo>
                      <a:pt x="91250" y="120596"/>
                    </a:lnTo>
                    <a:lnTo>
                      <a:pt x="90678" y="120026"/>
                    </a:lnTo>
                    <a:cubicBezTo>
                      <a:pt x="85249" y="128871"/>
                      <a:pt x="79153" y="135243"/>
                      <a:pt x="72295" y="139142"/>
                    </a:cubicBezTo>
                    <a:cubicBezTo>
                      <a:pt x="65437" y="143137"/>
                      <a:pt x="56674" y="145039"/>
                      <a:pt x="45815" y="145039"/>
                    </a:cubicBezTo>
                    <a:cubicBezTo>
                      <a:pt x="31814" y="145039"/>
                      <a:pt x="20574" y="141235"/>
                      <a:pt x="12382" y="133626"/>
                    </a:cubicBezTo>
                    <a:cubicBezTo>
                      <a:pt x="4096" y="126018"/>
                      <a:pt x="0" y="115556"/>
                      <a:pt x="0" y="102241"/>
                    </a:cubicBezTo>
                    <a:lnTo>
                      <a:pt x="0" y="95"/>
                    </a:lnTo>
                    <a:lnTo>
                      <a:pt x="23717" y="95"/>
                    </a:lnTo>
                    <a:lnTo>
                      <a:pt x="23717" y="94727"/>
                    </a:lnTo>
                    <a:cubicBezTo>
                      <a:pt x="23717" y="104048"/>
                      <a:pt x="26098" y="111371"/>
                      <a:pt x="30766" y="116697"/>
                    </a:cubicBezTo>
                    <a:cubicBezTo>
                      <a:pt x="35433" y="122023"/>
                      <a:pt x="42196" y="124686"/>
                      <a:pt x="51054" y="124686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5" name="Forma Livre 124">
                <a:extLst>
                  <a:ext uri="{FF2B5EF4-FFF2-40B4-BE49-F238E27FC236}">
                    <a16:creationId xmlns:a16="http://schemas.microsoft.com/office/drawing/2014/main" id="{3EC4841E-077A-BAB5-897E-F1FA4B728724}"/>
                  </a:ext>
                </a:extLst>
              </p:cNvPr>
              <p:cNvSpPr/>
              <p:nvPr/>
            </p:nvSpPr>
            <p:spPr>
              <a:xfrm>
                <a:off x="7363491" y="3588517"/>
                <a:ext cx="65627" cy="182226"/>
              </a:xfrm>
              <a:custGeom>
                <a:avLst/>
                <a:gdLst>
                  <a:gd name="connsiteX0" fmla="*/ 65532 w 65627"/>
                  <a:gd name="connsiteY0" fmla="*/ 39279 h 182226"/>
                  <a:gd name="connsiteX1" fmla="*/ 65532 w 65627"/>
                  <a:gd name="connsiteY1" fmla="*/ 58967 h 182226"/>
                  <a:gd name="connsiteX2" fmla="*/ 42863 w 65627"/>
                  <a:gd name="connsiteY2" fmla="*/ 58967 h 182226"/>
                  <a:gd name="connsiteX3" fmla="*/ 42863 w 65627"/>
                  <a:gd name="connsiteY3" fmla="*/ 151126 h 182226"/>
                  <a:gd name="connsiteX4" fmla="*/ 56102 w 65627"/>
                  <a:gd name="connsiteY4" fmla="*/ 161683 h 182226"/>
                  <a:gd name="connsiteX5" fmla="*/ 65532 w 65627"/>
                  <a:gd name="connsiteY5" fmla="*/ 161683 h 182226"/>
                  <a:gd name="connsiteX6" fmla="*/ 65532 w 65627"/>
                  <a:gd name="connsiteY6" fmla="*/ 180324 h 182226"/>
                  <a:gd name="connsiteX7" fmla="*/ 47434 w 65627"/>
                  <a:gd name="connsiteY7" fmla="*/ 182226 h 182226"/>
                  <a:gd name="connsiteX8" fmla="*/ 25718 w 65627"/>
                  <a:gd name="connsiteY8" fmla="*/ 174903 h 182226"/>
                  <a:gd name="connsiteX9" fmla="*/ 19145 w 65627"/>
                  <a:gd name="connsiteY9" fmla="*/ 152838 h 182226"/>
                  <a:gd name="connsiteX10" fmla="*/ 19145 w 65627"/>
                  <a:gd name="connsiteY10" fmla="*/ 59062 h 182226"/>
                  <a:gd name="connsiteX11" fmla="*/ 0 w 65627"/>
                  <a:gd name="connsiteY11" fmla="*/ 59062 h 182226"/>
                  <a:gd name="connsiteX12" fmla="*/ 0 w 65627"/>
                  <a:gd name="connsiteY12" fmla="*/ 39375 h 182226"/>
                  <a:gd name="connsiteX13" fmla="*/ 19145 w 65627"/>
                  <a:gd name="connsiteY13" fmla="*/ 39375 h 182226"/>
                  <a:gd name="connsiteX14" fmla="*/ 19145 w 65627"/>
                  <a:gd name="connsiteY14" fmla="*/ 0 h 182226"/>
                  <a:gd name="connsiteX15" fmla="*/ 42958 w 65627"/>
                  <a:gd name="connsiteY15" fmla="*/ 0 h 182226"/>
                  <a:gd name="connsiteX16" fmla="*/ 42958 w 65627"/>
                  <a:gd name="connsiteY16" fmla="*/ 39375 h 182226"/>
                  <a:gd name="connsiteX17" fmla="*/ 65627 w 65627"/>
                  <a:gd name="connsiteY17" fmla="*/ 39375 h 182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5627" h="182226">
                    <a:moveTo>
                      <a:pt x="65532" y="39279"/>
                    </a:moveTo>
                    <a:lnTo>
                      <a:pt x="65532" y="58967"/>
                    </a:lnTo>
                    <a:lnTo>
                      <a:pt x="42863" y="58967"/>
                    </a:lnTo>
                    <a:lnTo>
                      <a:pt x="42863" y="151126"/>
                    </a:lnTo>
                    <a:cubicBezTo>
                      <a:pt x="42863" y="158164"/>
                      <a:pt x="47244" y="161683"/>
                      <a:pt x="56102" y="161683"/>
                    </a:cubicBezTo>
                    <a:lnTo>
                      <a:pt x="65532" y="161683"/>
                    </a:lnTo>
                    <a:lnTo>
                      <a:pt x="65532" y="180324"/>
                    </a:lnTo>
                    <a:cubicBezTo>
                      <a:pt x="56007" y="181560"/>
                      <a:pt x="50006" y="182226"/>
                      <a:pt x="47434" y="182226"/>
                    </a:cubicBezTo>
                    <a:cubicBezTo>
                      <a:pt x="37338" y="182226"/>
                      <a:pt x="30099" y="179849"/>
                      <a:pt x="25718" y="174903"/>
                    </a:cubicBezTo>
                    <a:cubicBezTo>
                      <a:pt x="21336" y="170052"/>
                      <a:pt x="19145" y="162729"/>
                      <a:pt x="19145" y="152838"/>
                    </a:cubicBezTo>
                    <a:lnTo>
                      <a:pt x="19145" y="59062"/>
                    </a:lnTo>
                    <a:lnTo>
                      <a:pt x="0" y="59062"/>
                    </a:lnTo>
                    <a:lnTo>
                      <a:pt x="0" y="39375"/>
                    </a:lnTo>
                    <a:lnTo>
                      <a:pt x="19145" y="39375"/>
                    </a:lnTo>
                    <a:lnTo>
                      <a:pt x="19145" y="0"/>
                    </a:lnTo>
                    <a:lnTo>
                      <a:pt x="42958" y="0"/>
                    </a:lnTo>
                    <a:lnTo>
                      <a:pt x="42958" y="39375"/>
                    </a:lnTo>
                    <a:lnTo>
                      <a:pt x="65627" y="39375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6" name="Forma Livre 125">
                <a:extLst>
                  <a:ext uri="{FF2B5EF4-FFF2-40B4-BE49-F238E27FC236}">
                    <a16:creationId xmlns:a16="http://schemas.microsoft.com/office/drawing/2014/main" id="{D3BD503E-ADA1-47CA-0CBF-CE782042D08C}"/>
                  </a:ext>
                </a:extLst>
              </p:cNvPr>
              <p:cNvSpPr/>
              <p:nvPr/>
            </p:nvSpPr>
            <p:spPr>
              <a:xfrm>
                <a:off x="7459789" y="3627797"/>
                <a:ext cx="113633" cy="145039"/>
              </a:xfrm>
              <a:custGeom>
                <a:avLst/>
                <a:gdLst>
                  <a:gd name="connsiteX0" fmla="*/ 51054 w 113633"/>
                  <a:gd name="connsiteY0" fmla="*/ 124496 h 145039"/>
                  <a:gd name="connsiteX1" fmla="*/ 79629 w 113633"/>
                  <a:gd name="connsiteY1" fmla="*/ 111561 h 145039"/>
                  <a:gd name="connsiteX2" fmla="*/ 89916 w 113633"/>
                  <a:gd name="connsiteY2" fmla="*/ 76276 h 145039"/>
                  <a:gd name="connsiteX3" fmla="*/ 89916 w 113633"/>
                  <a:gd name="connsiteY3" fmla="*/ 0 h 145039"/>
                  <a:gd name="connsiteX4" fmla="*/ 113633 w 113633"/>
                  <a:gd name="connsiteY4" fmla="*/ 0 h 145039"/>
                  <a:gd name="connsiteX5" fmla="*/ 113633 w 113633"/>
                  <a:gd name="connsiteY5" fmla="*/ 141045 h 145039"/>
                  <a:gd name="connsiteX6" fmla="*/ 91250 w 113633"/>
                  <a:gd name="connsiteY6" fmla="*/ 141045 h 145039"/>
                  <a:gd name="connsiteX7" fmla="*/ 91250 w 113633"/>
                  <a:gd name="connsiteY7" fmla="*/ 120596 h 145039"/>
                  <a:gd name="connsiteX8" fmla="*/ 90678 w 113633"/>
                  <a:gd name="connsiteY8" fmla="*/ 120026 h 145039"/>
                  <a:gd name="connsiteX9" fmla="*/ 72295 w 113633"/>
                  <a:gd name="connsiteY9" fmla="*/ 139142 h 145039"/>
                  <a:gd name="connsiteX10" fmla="*/ 45815 w 113633"/>
                  <a:gd name="connsiteY10" fmla="*/ 145039 h 145039"/>
                  <a:gd name="connsiteX11" fmla="*/ 12382 w 113633"/>
                  <a:gd name="connsiteY11" fmla="*/ 133626 h 145039"/>
                  <a:gd name="connsiteX12" fmla="*/ 0 w 113633"/>
                  <a:gd name="connsiteY12" fmla="*/ 102241 h 145039"/>
                  <a:gd name="connsiteX13" fmla="*/ 0 w 113633"/>
                  <a:gd name="connsiteY13" fmla="*/ 95 h 145039"/>
                  <a:gd name="connsiteX14" fmla="*/ 23717 w 113633"/>
                  <a:gd name="connsiteY14" fmla="*/ 95 h 145039"/>
                  <a:gd name="connsiteX15" fmla="*/ 23717 w 113633"/>
                  <a:gd name="connsiteY15" fmla="*/ 94727 h 145039"/>
                  <a:gd name="connsiteX16" fmla="*/ 30766 w 113633"/>
                  <a:gd name="connsiteY16" fmla="*/ 116697 h 145039"/>
                  <a:gd name="connsiteX17" fmla="*/ 51054 w 113633"/>
                  <a:gd name="connsiteY17" fmla="*/ 124686 h 145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3633" h="145039">
                    <a:moveTo>
                      <a:pt x="51054" y="124496"/>
                    </a:moveTo>
                    <a:cubicBezTo>
                      <a:pt x="63341" y="124496"/>
                      <a:pt x="72866" y="120216"/>
                      <a:pt x="79629" y="111561"/>
                    </a:cubicBezTo>
                    <a:cubicBezTo>
                      <a:pt x="86487" y="102906"/>
                      <a:pt x="89916" y="91208"/>
                      <a:pt x="89916" y="76276"/>
                    </a:cubicBezTo>
                    <a:lnTo>
                      <a:pt x="89916" y="0"/>
                    </a:lnTo>
                    <a:lnTo>
                      <a:pt x="113633" y="0"/>
                    </a:lnTo>
                    <a:lnTo>
                      <a:pt x="113633" y="141045"/>
                    </a:lnTo>
                    <a:lnTo>
                      <a:pt x="91250" y="141045"/>
                    </a:lnTo>
                    <a:lnTo>
                      <a:pt x="91250" y="120596"/>
                    </a:lnTo>
                    <a:lnTo>
                      <a:pt x="90678" y="120026"/>
                    </a:lnTo>
                    <a:cubicBezTo>
                      <a:pt x="85249" y="128871"/>
                      <a:pt x="79153" y="135243"/>
                      <a:pt x="72295" y="139142"/>
                    </a:cubicBezTo>
                    <a:cubicBezTo>
                      <a:pt x="65437" y="143137"/>
                      <a:pt x="56674" y="145039"/>
                      <a:pt x="45815" y="145039"/>
                    </a:cubicBezTo>
                    <a:cubicBezTo>
                      <a:pt x="31814" y="145039"/>
                      <a:pt x="20574" y="141235"/>
                      <a:pt x="12382" y="133626"/>
                    </a:cubicBezTo>
                    <a:cubicBezTo>
                      <a:pt x="4096" y="126018"/>
                      <a:pt x="0" y="115556"/>
                      <a:pt x="0" y="102241"/>
                    </a:cubicBezTo>
                    <a:lnTo>
                      <a:pt x="0" y="95"/>
                    </a:lnTo>
                    <a:lnTo>
                      <a:pt x="23717" y="95"/>
                    </a:lnTo>
                    <a:lnTo>
                      <a:pt x="23717" y="94727"/>
                    </a:lnTo>
                    <a:cubicBezTo>
                      <a:pt x="23717" y="104048"/>
                      <a:pt x="26098" y="111371"/>
                      <a:pt x="30766" y="116697"/>
                    </a:cubicBezTo>
                    <a:cubicBezTo>
                      <a:pt x="35433" y="122023"/>
                      <a:pt x="42196" y="124686"/>
                      <a:pt x="51054" y="124686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7" name="Forma Livre 126">
                <a:extLst>
                  <a:ext uri="{FF2B5EF4-FFF2-40B4-BE49-F238E27FC236}">
                    <a16:creationId xmlns:a16="http://schemas.microsoft.com/office/drawing/2014/main" id="{3447C307-7689-C8B2-1065-DADE6D5FC34F}"/>
                  </a:ext>
                </a:extLst>
              </p:cNvPr>
              <p:cNvSpPr/>
              <p:nvPr/>
            </p:nvSpPr>
            <p:spPr>
              <a:xfrm>
                <a:off x="7619142" y="3623802"/>
                <a:ext cx="68866" cy="145039"/>
              </a:xfrm>
              <a:custGeom>
                <a:avLst/>
                <a:gdLst>
                  <a:gd name="connsiteX0" fmla="*/ 23718 w 68866"/>
                  <a:gd name="connsiteY0" fmla="*/ 64388 h 145039"/>
                  <a:gd name="connsiteX1" fmla="*/ 23718 w 68866"/>
                  <a:gd name="connsiteY1" fmla="*/ 145039 h 145039"/>
                  <a:gd name="connsiteX2" fmla="*/ 0 w 68866"/>
                  <a:gd name="connsiteY2" fmla="*/ 145039 h 145039"/>
                  <a:gd name="connsiteX3" fmla="*/ 0 w 68866"/>
                  <a:gd name="connsiteY3" fmla="*/ 3995 h 145039"/>
                  <a:gd name="connsiteX4" fmla="*/ 22384 w 68866"/>
                  <a:gd name="connsiteY4" fmla="*/ 3995 h 145039"/>
                  <a:gd name="connsiteX5" fmla="*/ 22384 w 68866"/>
                  <a:gd name="connsiteY5" fmla="*/ 27486 h 145039"/>
                  <a:gd name="connsiteX6" fmla="*/ 22956 w 68866"/>
                  <a:gd name="connsiteY6" fmla="*/ 27486 h 145039"/>
                  <a:gd name="connsiteX7" fmla="*/ 40100 w 68866"/>
                  <a:gd name="connsiteY7" fmla="*/ 7133 h 145039"/>
                  <a:gd name="connsiteX8" fmla="*/ 62675 w 68866"/>
                  <a:gd name="connsiteY8" fmla="*/ 0 h 145039"/>
                  <a:gd name="connsiteX9" fmla="*/ 68866 w 68866"/>
                  <a:gd name="connsiteY9" fmla="*/ 761 h 145039"/>
                  <a:gd name="connsiteX10" fmla="*/ 68866 w 68866"/>
                  <a:gd name="connsiteY10" fmla="*/ 25299 h 145039"/>
                  <a:gd name="connsiteX11" fmla="*/ 59722 w 68866"/>
                  <a:gd name="connsiteY11" fmla="*/ 25299 h 145039"/>
                  <a:gd name="connsiteX12" fmla="*/ 42577 w 68866"/>
                  <a:gd name="connsiteY12" fmla="*/ 29483 h 145039"/>
                  <a:gd name="connsiteX13" fmla="*/ 29052 w 68866"/>
                  <a:gd name="connsiteY13" fmla="*/ 42418 h 145039"/>
                  <a:gd name="connsiteX14" fmla="*/ 23813 w 68866"/>
                  <a:gd name="connsiteY14" fmla="*/ 64388 h 145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8866" h="145039">
                    <a:moveTo>
                      <a:pt x="23718" y="64388"/>
                    </a:moveTo>
                    <a:lnTo>
                      <a:pt x="23718" y="145039"/>
                    </a:lnTo>
                    <a:lnTo>
                      <a:pt x="0" y="145039"/>
                    </a:lnTo>
                    <a:lnTo>
                      <a:pt x="0" y="3995"/>
                    </a:lnTo>
                    <a:lnTo>
                      <a:pt x="22384" y="3995"/>
                    </a:lnTo>
                    <a:lnTo>
                      <a:pt x="22384" y="27486"/>
                    </a:lnTo>
                    <a:lnTo>
                      <a:pt x="22956" y="27486"/>
                    </a:lnTo>
                    <a:cubicBezTo>
                      <a:pt x="28004" y="18641"/>
                      <a:pt x="33719" y="11888"/>
                      <a:pt x="40100" y="7133"/>
                    </a:cubicBezTo>
                    <a:cubicBezTo>
                      <a:pt x="46482" y="2378"/>
                      <a:pt x="54007" y="0"/>
                      <a:pt x="62675" y="0"/>
                    </a:cubicBezTo>
                    <a:cubicBezTo>
                      <a:pt x="65342" y="0"/>
                      <a:pt x="67437" y="285"/>
                      <a:pt x="68866" y="761"/>
                    </a:cubicBezTo>
                    <a:lnTo>
                      <a:pt x="68866" y="25299"/>
                    </a:lnTo>
                    <a:lnTo>
                      <a:pt x="59722" y="25299"/>
                    </a:lnTo>
                    <a:cubicBezTo>
                      <a:pt x="53816" y="25299"/>
                      <a:pt x="48102" y="26725"/>
                      <a:pt x="42577" y="29483"/>
                    </a:cubicBezTo>
                    <a:cubicBezTo>
                      <a:pt x="37052" y="32241"/>
                      <a:pt x="32576" y="36616"/>
                      <a:pt x="29052" y="42418"/>
                    </a:cubicBezTo>
                    <a:cubicBezTo>
                      <a:pt x="25528" y="48219"/>
                      <a:pt x="23813" y="55543"/>
                      <a:pt x="23813" y="64388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8" name="Forma Livre 127">
                <a:extLst>
                  <a:ext uri="{FF2B5EF4-FFF2-40B4-BE49-F238E27FC236}">
                    <a16:creationId xmlns:a16="http://schemas.microsoft.com/office/drawing/2014/main" id="{376DC544-9857-4DA0-BABA-B95598FAE641}"/>
                  </a:ext>
                </a:extLst>
              </p:cNvPr>
              <p:cNvSpPr/>
              <p:nvPr/>
            </p:nvSpPr>
            <p:spPr>
              <a:xfrm>
                <a:off x="7702105" y="3623612"/>
                <a:ext cx="133254" cy="149223"/>
              </a:xfrm>
              <a:custGeom>
                <a:avLst/>
                <a:gdLst>
                  <a:gd name="connsiteX0" fmla="*/ 125444 w 133254"/>
                  <a:gd name="connsiteY0" fmla="*/ 128966 h 149223"/>
                  <a:gd name="connsiteX1" fmla="*/ 133255 w 133254"/>
                  <a:gd name="connsiteY1" fmla="*/ 127920 h 149223"/>
                  <a:gd name="connsiteX2" fmla="*/ 133255 w 133254"/>
                  <a:gd name="connsiteY2" fmla="*/ 145134 h 149223"/>
                  <a:gd name="connsiteX3" fmla="*/ 120015 w 133254"/>
                  <a:gd name="connsiteY3" fmla="*/ 147797 h 149223"/>
                  <a:gd name="connsiteX4" fmla="*/ 102108 w 133254"/>
                  <a:gd name="connsiteY4" fmla="*/ 142852 h 149223"/>
                  <a:gd name="connsiteX5" fmla="*/ 95250 w 133254"/>
                  <a:gd name="connsiteY5" fmla="*/ 126303 h 149223"/>
                  <a:gd name="connsiteX6" fmla="*/ 44482 w 133254"/>
                  <a:gd name="connsiteY6" fmla="*/ 149224 h 149223"/>
                  <a:gd name="connsiteX7" fmla="*/ 12382 w 133254"/>
                  <a:gd name="connsiteY7" fmla="*/ 137906 h 149223"/>
                  <a:gd name="connsiteX8" fmla="*/ 0 w 133254"/>
                  <a:gd name="connsiteY8" fmla="*/ 108518 h 149223"/>
                  <a:gd name="connsiteX9" fmla="*/ 10763 w 133254"/>
                  <a:gd name="connsiteY9" fmla="*/ 78559 h 149223"/>
                  <a:gd name="connsiteX10" fmla="*/ 42577 w 133254"/>
                  <a:gd name="connsiteY10" fmla="*/ 64293 h 149223"/>
                  <a:gd name="connsiteX11" fmla="*/ 82010 w 133254"/>
                  <a:gd name="connsiteY11" fmla="*/ 59442 h 149223"/>
                  <a:gd name="connsiteX12" fmla="*/ 91440 w 133254"/>
                  <a:gd name="connsiteY12" fmla="*/ 54877 h 149223"/>
                  <a:gd name="connsiteX13" fmla="*/ 94393 w 133254"/>
                  <a:gd name="connsiteY13" fmla="*/ 42989 h 149223"/>
                  <a:gd name="connsiteX14" fmla="*/ 61150 w 133254"/>
                  <a:gd name="connsiteY14" fmla="*/ 19782 h 149223"/>
                  <a:gd name="connsiteX15" fmla="*/ 38576 w 133254"/>
                  <a:gd name="connsiteY15" fmla="*/ 26250 h 149223"/>
                  <a:gd name="connsiteX16" fmla="*/ 28766 w 133254"/>
                  <a:gd name="connsiteY16" fmla="*/ 46983 h 149223"/>
                  <a:gd name="connsiteX17" fmla="*/ 6858 w 133254"/>
                  <a:gd name="connsiteY17" fmla="*/ 46983 h 149223"/>
                  <a:gd name="connsiteX18" fmla="*/ 21717 w 133254"/>
                  <a:gd name="connsiteY18" fmla="*/ 12174 h 149223"/>
                  <a:gd name="connsiteX19" fmla="*/ 63818 w 133254"/>
                  <a:gd name="connsiteY19" fmla="*/ 0 h 149223"/>
                  <a:gd name="connsiteX20" fmla="*/ 102584 w 133254"/>
                  <a:gd name="connsiteY20" fmla="*/ 9986 h 149223"/>
                  <a:gd name="connsiteX21" fmla="*/ 117539 w 133254"/>
                  <a:gd name="connsiteY21" fmla="*/ 39660 h 149223"/>
                  <a:gd name="connsiteX22" fmla="*/ 117539 w 133254"/>
                  <a:gd name="connsiteY22" fmla="*/ 121072 h 149223"/>
                  <a:gd name="connsiteX23" fmla="*/ 119443 w 133254"/>
                  <a:gd name="connsiteY23" fmla="*/ 126683 h 149223"/>
                  <a:gd name="connsiteX24" fmla="*/ 125349 w 133254"/>
                  <a:gd name="connsiteY24" fmla="*/ 128871 h 149223"/>
                  <a:gd name="connsiteX25" fmla="*/ 93916 w 133254"/>
                  <a:gd name="connsiteY25" fmla="*/ 96344 h 149223"/>
                  <a:gd name="connsiteX26" fmla="*/ 93916 w 133254"/>
                  <a:gd name="connsiteY26" fmla="*/ 73138 h 149223"/>
                  <a:gd name="connsiteX27" fmla="*/ 83534 w 133254"/>
                  <a:gd name="connsiteY27" fmla="*/ 77418 h 149223"/>
                  <a:gd name="connsiteX28" fmla="*/ 51245 w 133254"/>
                  <a:gd name="connsiteY28" fmla="*/ 82553 h 149223"/>
                  <a:gd name="connsiteX29" fmla="*/ 31432 w 133254"/>
                  <a:gd name="connsiteY29" fmla="*/ 89877 h 149223"/>
                  <a:gd name="connsiteX30" fmla="*/ 24575 w 133254"/>
                  <a:gd name="connsiteY30" fmla="*/ 105284 h 149223"/>
                  <a:gd name="connsiteX31" fmla="*/ 50197 w 133254"/>
                  <a:gd name="connsiteY31" fmla="*/ 129537 h 149223"/>
                  <a:gd name="connsiteX32" fmla="*/ 71438 w 133254"/>
                  <a:gd name="connsiteY32" fmla="*/ 125066 h 149223"/>
                  <a:gd name="connsiteX33" fmla="*/ 87725 w 133254"/>
                  <a:gd name="connsiteY33" fmla="*/ 112893 h 149223"/>
                  <a:gd name="connsiteX34" fmla="*/ 93916 w 133254"/>
                  <a:gd name="connsiteY34" fmla="*/ 96344 h 14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33254" h="149223">
                    <a:moveTo>
                      <a:pt x="125444" y="128966"/>
                    </a:moveTo>
                    <a:cubicBezTo>
                      <a:pt x="127921" y="128966"/>
                      <a:pt x="130588" y="128586"/>
                      <a:pt x="133255" y="127920"/>
                    </a:cubicBezTo>
                    <a:lnTo>
                      <a:pt x="133255" y="145134"/>
                    </a:lnTo>
                    <a:cubicBezTo>
                      <a:pt x="127825" y="146941"/>
                      <a:pt x="123444" y="147797"/>
                      <a:pt x="120015" y="147797"/>
                    </a:cubicBezTo>
                    <a:cubicBezTo>
                      <a:pt x="112300" y="147797"/>
                      <a:pt x="106299" y="146180"/>
                      <a:pt x="102108" y="142852"/>
                    </a:cubicBezTo>
                    <a:cubicBezTo>
                      <a:pt x="97917" y="139523"/>
                      <a:pt x="95536" y="134007"/>
                      <a:pt x="95250" y="126303"/>
                    </a:cubicBezTo>
                    <a:cubicBezTo>
                      <a:pt x="81725" y="141615"/>
                      <a:pt x="64865" y="149224"/>
                      <a:pt x="44482" y="149224"/>
                    </a:cubicBezTo>
                    <a:cubicBezTo>
                      <a:pt x="31337" y="149224"/>
                      <a:pt x="20669" y="145420"/>
                      <a:pt x="12382" y="137906"/>
                    </a:cubicBezTo>
                    <a:cubicBezTo>
                      <a:pt x="4096" y="130392"/>
                      <a:pt x="0" y="120596"/>
                      <a:pt x="0" y="108518"/>
                    </a:cubicBezTo>
                    <a:cubicBezTo>
                      <a:pt x="0" y="96439"/>
                      <a:pt x="3620" y="86358"/>
                      <a:pt x="10763" y="78559"/>
                    </a:cubicBezTo>
                    <a:cubicBezTo>
                      <a:pt x="18002" y="70855"/>
                      <a:pt x="28575" y="66100"/>
                      <a:pt x="42577" y="64293"/>
                    </a:cubicBezTo>
                    <a:lnTo>
                      <a:pt x="82010" y="59442"/>
                    </a:lnTo>
                    <a:cubicBezTo>
                      <a:pt x="86296" y="58872"/>
                      <a:pt x="89440" y="57350"/>
                      <a:pt x="91440" y="54877"/>
                    </a:cubicBezTo>
                    <a:cubicBezTo>
                      <a:pt x="93440" y="52404"/>
                      <a:pt x="94393" y="48410"/>
                      <a:pt x="94393" y="42989"/>
                    </a:cubicBezTo>
                    <a:cubicBezTo>
                      <a:pt x="94393" y="27581"/>
                      <a:pt x="83344" y="19782"/>
                      <a:pt x="61150" y="19782"/>
                    </a:cubicBezTo>
                    <a:cubicBezTo>
                      <a:pt x="51435" y="19782"/>
                      <a:pt x="43910" y="21970"/>
                      <a:pt x="38576" y="26250"/>
                    </a:cubicBezTo>
                    <a:cubicBezTo>
                      <a:pt x="33242" y="30529"/>
                      <a:pt x="30004" y="37472"/>
                      <a:pt x="28766" y="46983"/>
                    </a:cubicBezTo>
                    <a:lnTo>
                      <a:pt x="6858" y="46983"/>
                    </a:lnTo>
                    <a:cubicBezTo>
                      <a:pt x="7239" y="31861"/>
                      <a:pt x="12192" y="20258"/>
                      <a:pt x="21717" y="12174"/>
                    </a:cubicBezTo>
                    <a:cubicBezTo>
                      <a:pt x="31242" y="4090"/>
                      <a:pt x="45339" y="0"/>
                      <a:pt x="63818" y="0"/>
                    </a:cubicBezTo>
                    <a:cubicBezTo>
                      <a:pt x="79629" y="0"/>
                      <a:pt x="92583" y="3329"/>
                      <a:pt x="102584" y="9986"/>
                    </a:cubicBezTo>
                    <a:cubicBezTo>
                      <a:pt x="112586" y="16644"/>
                      <a:pt x="117539" y="26535"/>
                      <a:pt x="117539" y="39660"/>
                    </a:cubicBezTo>
                    <a:lnTo>
                      <a:pt x="117539" y="121072"/>
                    </a:lnTo>
                    <a:cubicBezTo>
                      <a:pt x="117539" y="123450"/>
                      <a:pt x="118206" y="125257"/>
                      <a:pt x="119443" y="126683"/>
                    </a:cubicBezTo>
                    <a:cubicBezTo>
                      <a:pt x="120682" y="128110"/>
                      <a:pt x="122682" y="128871"/>
                      <a:pt x="125349" y="128871"/>
                    </a:cubicBezTo>
                    <a:close/>
                    <a:moveTo>
                      <a:pt x="93916" y="96344"/>
                    </a:moveTo>
                    <a:lnTo>
                      <a:pt x="93916" y="73138"/>
                    </a:lnTo>
                    <a:cubicBezTo>
                      <a:pt x="91726" y="74945"/>
                      <a:pt x="88297" y="76371"/>
                      <a:pt x="83534" y="77418"/>
                    </a:cubicBezTo>
                    <a:cubicBezTo>
                      <a:pt x="78772" y="78464"/>
                      <a:pt x="68009" y="80176"/>
                      <a:pt x="51245" y="82553"/>
                    </a:cubicBezTo>
                    <a:cubicBezTo>
                      <a:pt x="42577" y="83790"/>
                      <a:pt x="36005" y="86263"/>
                      <a:pt x="31432" y="89877"/>
                    </a:cubicBezTo>
                    <a:cubicBezTo>
                      <a:pt x="26861" y="93491"/>
                      <a:pt x="24575" y="98627"/>
                      <a:pt x="24575" y="105284"/>
                    </a:cubicBezTo>
                    <a:cubicBezTo>
                      <a:pt x="24575" y="121452"/>
                      <a:pt x="33147" y="129537"/>
                      <a:pt x="50197" y="129537"/>
                    </a:cubicBezTo>
                    <a:cubicBezTo>
                      <a:pt x="57531" y="129537"/>
                      <a:pt x="64675" y="128015"/>
                      <a:pt x="71438" y="125066"/>
                    </a:cubicBezTo>
                    <a:cubicBezTo>
                      <a:pt x="78200" y="122118"/>
                      <a:pt x="83630" y="118029"/>
                      <a:pt x="87725" y="112893"/>
                    </a:cubicBezTo>
                    <a:cubicBezTo>
                      <a:pt x="91821" y="107757"/>
                      <a:pt x="93916" y="102241"/>
                      <a:pt x="93916" y="96344"/>
                    </a:cubicBez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9" name="Forma Livre 128">
                <a:extLst>
                  <a:ext uri="{FF2B5EF4-FFF2-40B4-BE49-F238E27FC236}">
                    <a16:creationId xmlns:a16="http://schemas.microsoft.com/office/drawing/2014/main" id="{C34D3904-38EC-40ED-4EBC-C37461BC699E}"/>
                  </a:ext>
                </a:extLst>
              </p:cNvPr>
              <p:cNvSpPr/>
              <p:nvPr/>
            </p:nvSpPr>
            <p:spPr>
              <a:xfrm>
                <a:off x="7867269" y="3575202"/>
                <a:ext cx="23717" cy="193543"/>
              </a:xfrm>
              <a:custGeom>
                <a:avLst/>
                <a:gdLst>
                  <a:gd name="connsiteX0" fmla="*/ 0 w 23717"/>
                  <a:gd name="connsiteY0" fmla="*/ 193544 h 193543"/>
                  <a:gd name="connsiteX1" fmla="*/ 0 w 23717"/>
                  <a:gd name="connsiteY1" fmla="*/ 0 h 193543"/>
                  <a:gd name="connsiteX2" fmla="*/ 23717 w 23717"/>
                  <a:gd name="connsiteY2" fmla="*/ 0 h 193543"/>
                  <a:gd name="connsiteX3" fmla="*/ 23717 w 23717"/>
                  <a:gd name="connsiteY3" fmla="*/ 193544 h 193543"/>
                  <a:gd name="connsiteX4" fmla="*/ 0 w 23717"/>
                  <a:gd name="connsiteY4" fmla="*/ 193544 h 193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17" h="193543">
                    <a:moveTo>
                      <a:pt x="0" y="193544"/>
                    </a:moveTo>
                    <a:lnTo>
                      <a:pt x="0" y="0"/>
                    </a:lnTo>
                    <a:lnTo>
                      <a:pt x="23717" y="0"/>
                    </a:lnTo>
                    <a:lnTo>
                      <a:pt x="23717" y="193544"/>
                    </a:lnTo>
                    <a:lnTo>
                      <a:pt x="0" y="193544"/>
                    </a:lnTo>
                    <a:close/>
                  </a:path>
                </a:pathLst>
              </a:custGeom>
              <a:solidFill>
                <a:srgbClr val="2923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20" name="Gráfico 1">
              <a:extLst>
                <a:ext uri="{FF2B5EF4-FFF2-40B4-BE49-F238E27FC236}">
                  <a16:creationId xmlns:a16="http://schemas.microsoft.com/office/drawing/2014/main" id="{26A45AC1-355C-3E84-C2EF-EBBF788E2731}"/>
                </a:ext>
              </a:extLst>
            </p:cNvPr>
            <p:cNvGrpSpPr/>
            <p:nvPr/>
          </p:nvGrpSpPr>
          <p:grpSpPr>
            <a:xfrm>
              <a:off x="1118539" y="1827336"/>
              <a:ext cx="2026080" cy="1889331"/>
              <a:chOff x="1219123" y="1863912"/>
              <a:chExt cx="2026080" cy="1889331"/>
            </a:xfrm>
            <a:solidFill>
              <a:srgbClr val="DD1F48"/>
            </a:solidFill>
          </p:grpSpPr>
          <p:sp>
            <p:nvSpPr>
              <p:cNvPr id="21" name="Forma Livre 20">
                <a:extLst>
                  <a:ext uri="{FF2B5EF4-FFF2-40B4-BE49-F238E27FC236}">
                    <a16:creationId xmlns:a16="http://schemas.microsoft.com/office/drawing/2014/main" id="{A13CD5E6-EDE4-E085-6A3F-A9BB5787004A}"/>
                  </a:ext>
                </a:extLst>
              </p:cNvPr>
              <p:cNvSpPr/>
              <p:nvPr/>
            </p:nvSpPr>
            <p:spPr>
              <a:xfrm>
                <a:off x="1394174" y="1863912"/>
                <a:ext cx="544507" cy="163890"/>
              </a:xfrm>
              <a:custGeom>
                <a:avLst/>
                <a:gdLst>
                  <a:gd name="connsiteX0" fmla="*/ 0 w 544507"/>
                  <a:gd name="connsiteY0" fmla="*/ 94460 h 163890"/>
                  <a:gd name="connsiteX1" fmla="*/ 239554 w 544507"/>
                  <a:gd name="connsiteY1" fmla="*/ 1065 h 163890"/>
                  <a:gd name="connsiteX2" fmla="*/ 544449 w 544507"/>
                  <a:gd name="connsiteY2" fmla="*/ 78482 h 163890"/>
                  <a:gd name="connsiteX3" fmla="*/ 340328 w 544507"/>
                  <a:gd name="connsiteY3" fmla="*/ 78482 h 163890"/>
                  <a:gd name="connsiteX4" fmla="*/ 155257 w 544507"/>
                  <a:gd name="connsiteY4" fmla="*/ 163889 h 163890"/>
                  <a:gd name="connsiteX5" fmla="*/ 95 w 544507"/>
                  <a:gd name="connsiteY5" fmla="*/ 94460 h 16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4507" h="163890">
                    <a:moveTo>
                      <a:pt x="0" y="94460"/>
                    </a:moveTo>
                    <a:cubicBezTo>
                      <a:pt x="0" y="70398"/>
                      <a:pt x="131635" y="7913"/>
                      <a:pt x="239554" y="1065"/>
                    </a:cubicBezTo>
                    <a:cubicBezTo>
                      <a:pt x="407860" y="-9778"/>
                      <a:pt x="547783" y="65453"/>
                      <a:pt x="544449" y="78482"/>
                    </a:cubicBezTo>
                    <a:cubicBezTo>
                      <a:pt x="541782" y="88849"/>
                      <a:pt x="452247" y="45004"/>
                      <a:pt x="340328" y="78482"/>
                    </a:cubicBezTo>
                    <a:cubicBezTo>
                      <a:pt x="248031" y="106064"/>
                      <a:pt x="247745" y="164269"/>
                      <a:pt x="155257" y="163889"/>
                    </a:cubicBezTo>
                    <a:cubicBezTo>
                      <a:pt x="81058" y="163604"/>
                      <a:pt x="95" y="115860"/>
                      <a:pt x="95" y="94460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 21">
                <a:extLst>
                  <a:ext uri="{FF2B5EF4-FFF2-40B4-BE49-F238E27FC236}">
                    <a16:creationId xmlns:a16="http://schemas.microsoft.com/office/drawing/2014/main" id="{BD775651-3C98-B438-F5E6-04AB67BE03ED}"/>
                  </a:ext>
                </a:extLst>
              </p:cNvPr>
              <p:cNvSpPr/>
              <p:nvPr/>
            </p:nvSpPr>
            <p:spPr>
              <a:xfrm>
                <a:off x="1845906" y="1998413"/>
                <a:ext cx="739119" cy="543359"/>
              </a:xfrm>
              <a:custGeom>
                <a:avLst/>
                <a:gdLst>
                  <a:gd name="connsiteX0" fmla="*/ 160726 w 739119"/>
                  <a:gd name="connsiteY0" fmla="*/ 0 h 543359"/>
                  <a:gd name="connsiteX1" fmla="*/ 517342 w 739119"/>
                  <a:gd name="connsiteY1" fmla="*/ 419139 h 543359"/>
                  <a:gd name="connsiteX2" fmla="*/ 620783 w 739119"/>
                  <a:gd name="connsiteY2" fmla="*/ 419139 h 543359"/>
                  <a:gd name="connsiteX3" fmla="*/ 648025 w 739119"/>
                  <a:gd name="connsiteY3" fmla="*/ 355037 h 543359"/>
                  <a:gd name="connsiteX4" fmla="*/ 596304 w 739119"/>
                  <a:gd name="connsiteY4" fmla="*/ 404398 h 543359"/>
                  <a:gd name="connsiteX5" fmla="*/ 536392 w 739119"/>
                  <a:gd name="connsiteY5" fmla="*/ 322320 h 543359"/>
                  <a:gd name="connsiteX6" fmla="*/ 665646 w 739119"/>
                  <a:gd name="connsiteY6" fmla="*/ 264685 h 543359"/>
                  <a:gd name="connsiteX7" fmla="*/ 737750 w 739119"/>
                  <a:gd name="connsiteY7" fmla="*/ 403066 h 543359"/>
                  <a:gd name="connsiteX8" fmla="*/ 611735 w 739119"/>
                  <a:gd name="connsiteY8" fmla="*/ 539546 h 543359"/>
                  <a:gd name="connsiteX9" fmla="*/ 299505 w 739119"/>
                  <a:gd name="connsiteY9" fmla="*/ 317660 h 543359"/>
                  <a:gd name="connsiteX10" fmla="*/ 111672 w 739119"/>
                  <a:gd name="connsiteY10" fmla="*/ 189550 h 543359"/>
                  <a:gd name="connsiteX11" fmla="*/ 5468 w 739119"/>
                  <a:gd name="connsiteY11" fmla="*/ 208191 h 543359"/>
                  <a:gd name="connsiteX12" fmla="*/ 160630 w 739119"/>
                  <a:gd name="connsiteY12" fmla="*/ 0 h 54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9119" h="543359">
                    <a:moveTo>
                      <a:pt x="160726" y="0"/>
                    </a:moveTo>
                    <a:cubicBezTo>
                      <a:pt x="305410" y="190"/>
                      <a:pt x="419329" y="368447"/>
                      <a:pt x="517342" y="419139"/>
                    </a:cubicBezTo>
                    <a:cubicBezTo>
                      <a:pt x="534773" y="428175"/>
                      <a:pt x="586874" y="443392"/>
                      <a:pt x="620783" y="419139"/>
                    </a:cubicBezTo>
                    <a:cubicBezTo>
                      <a:pt x="647930" y="399738"/>
                      <a:pt x="648025" y="355037"/>
                      <a:pt x="648025" y="355037"/>
                    </a:cubicBezTo>
                    <a:cubicBezTo>
                      <a:pt x="648025" y="355037"/>
                      <a:pt x="626784" y="407727"/>
                      <a:pt x="596304" y="404398"/>
                    </a:cubicBezTo>
                    <a:cubicBezTo>
                      <a:pt x="535058" y="397740"/>
                      <a:pt x="527629" y="349711"/>
                      <a:pt x="536392" y="322320"/>
                    </a:cubicBezTo>
                    <a:cubicBezTo>
                      <a:pt x="556775" y="258883"/>
                      <a:pt x="617449" y="251655"/>
                      <a:pt x="665646" y="264685"/>
                    </a:cubicBezTo>
                    <a:cubicBezTo>
                      <a:pt x="721177" y="279712"/>
                      <a:pt x="745370" y="352564"/>
                      <a:pt x="737750" y="403066"/>
                    </a:cubicBezTo>
                    <a:cubicBezTo>
                      <a:pt x="726797" y="475919"/>
                      <a:pt x="685268" y="526421"/>
                      <a:pt x="611735" y="539546"/>
                    </a:cubicBezTo>
                    <a:cubicBezTo>
                      <a:pt x="485528" y="562086"/>
                      <a:pt x="424282" y="484288"/>
                      <a:pt x="299505" y="317660"/>
                    </a:cubicBezTo>
                    <a:cubicBezTo>
                      <a:pt x="231687" y="227022"/>
                      <a:pt x="174251" y="195161"/>
                      <a:pt x="111672" y="189550"/>
                    </a:cubicBezTo>
                    <a:cubicBezTo>
                      <a:pt x="44330" y="183463"/>
                      <a:pt x="19660" y="221886"/>
                      <a:pt x="5468" y="208191"/>
                    </a:cubicBezTo>
                    <a:cubicBezTo>
                      <a:pt x="-18725" y="184889"/>
                      <a:pt x="38139" y="-190"/>
                      <a:pt x="160630" y="0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 22">
                <a:extLst>
                  <a:ext uri="{FF2B5EF4-FFF2-40B4-BE49-F238E27FC236}">
                    <a16:creationId xmlns:a16="http://schemas.microsoft.com/office/drawing/2014/main" id="{F9EBE96E-B935-DE3C-6058-A8FF1B9C1F5F}"/>
                  </a:ext>
                </a:extLst>
              </p:cNvPr>
              <p:cNvSpPr/>
              <p:nvPr/>
            </p:nvSpPr>
            <p:spPr>
              <a:xfrm>
                <a:off x="2331349" y="2095872"/>
                <a:ext cx="289704" cy="204222"/>
              </a:xfrm>
              <a:custGeom>
                <a:avLst/>
                <a:gdLst>
                  <a:gd name="connsiteX0" fmla="*/ 1990 w 289704"/>
                  <a:gd name="connsiteY0" fmla="*/ 204222 h 204222"/>
                  <a:gd name="connsiteX1" fmla="*/ 144865 w 289704"/>
                  <a:gd name="connsiteY1" fmla="*/ 92281 h 204222"/>
                  <a:gd name="connsiteX2" fmla="*/ 287740 w 289704"/>
                  <a:gd name="connsiteY2" fmla="*/ 124047 h 204222"/>
                  <a:gd name="connsiteX3" fmla="*/ 193156 w 289704"/>
                  <a:gd name="connsiteY3" fmla="*/ 1929 h 204222"/>
                  <a:gd name="connsiteX4" fmla="*/ 63140 w 289704"/>
                  <a:gd name="connsiteY4" fmla="*/ 49958 h 204222"/>
                  <a:gd name="connsiteX5" fmla="*/ 1894 w 289704"/>
                  <a:gd name="connsiteY5" fmla="*/ 204127 h 204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9704" h="204222">
                    <a:moveTo>
                      <a:pt x="1990" y="204222"/>
                    </a:moveTo>
                    <a:cubicBezTo>
                      <a:pt x="10181" y="204222"/>
                      <a:pt x="74094" y="108734"/>
                      <a:pt x="144865" y="92281"/>
                    </a:cubicBezTo>
                    <a:cubicBezTo>
                      <a:pt x="221160" y="74496"/>
                      <a:pt x="279643" y="126044"/>
                      <a:pt x="287740" y="124047"/>
                    </a:cubicBezTo>
                    <a:cubicBezTo>
                      <a:pt x="295836" y="122049"/>
                      <a:pt x="281644" y="15909"/>
                      <a:pt x="193156" y="1929"/>
                    </a:cubicBezTo>
                    <a:cubicBezTo>
                      <a:pt x="157342" y="-3778"/>
                      <a:pt x="108098" y="692"/>
                      <a:pt x="63140" y="49958"/>
                    </a:cubicBezTo>
                    <a:cubicBezTo>
                      <a:pt x="11705" y="106357"/>
                      <a:pt x="-6297" y="204127"/>
                      <a:pt x="1894" y="204127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4" name="Forma Livre 23">
                <a:extLst>
                  <a:ext uri="{FF2B5EF4-FFF2-40B4-BE49-F238E27FC236}">
                    <a16:creationId xmlns:a16="http://schemas.microsoft.com/office/drawing/2014/main" id="{225E44D4-6423-12FB-6E6A-5BC5E73B5E94}"/>
                  </a:ext>
                </a:extLst>
              </p:cNvPr>
              <p:cNvSpPr/>
              <p:nvPr/>
            </p:nvSpPr>
            <p:spPr>
              <a:xfrm>
                <a:off x="1698402" y="1978703"/>
                <a:ext cx="234263" cy="138431"/>
              </a:xfrm>
              <a:custGeom>
                <a:avLst/>
                <a:gdLst>
                  <a:gd name="connsiteX0" fmla="*/ 234124 w 234263"/>
                  <a:gd name="connsiteY0" fmla="*/ 9058 h 138431"/>
                  <a:gd name="connsiteX1" fmla="*/ 91916 w 234263"/>
                  <a:gd name="connsiteY1" fmla="*/ 9058 h 138431"/>
                  <a:gd name="connsiteX2" fmla="*/ 0 w 234263"/>
                  <a:gd name="connsiteY2" fmla="*/ 63079 h 138431"/>
                  <a:gd name="connsiteX3" fmla="*/ 129254 w 234263"/>
                  <a:gd name="connsiteY3" fmla="*/ 137834 h 138431"/>
                  <a:gd name="connsiteX4" fmla="*/ 168688 w 234263"/>
                  <a:gd name="connsiteY4" fmla="*/ 72019 h 138431"/>
                  <a:gd name="connsiteX5" fmla="*/ 234029 w 234263"/>
                  <a:gd name="connsiteY5" fmla="*/ 9058 h 13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4263" h="138431">
                    <a:moveTo>
                      <a:pt x="234124" y="9058"/>
                    </a:moveTo>
                    <a:cubicBezTo>
                      <a:pt x="232220" y="213"/>
                      <a:pt x="155353" y="-5874"/>
                      <a:pt x="91916" y="9058"/>
                    </a:cubicBezTo>
                    <a:cubicBezTo>
                      <a:pt x="40195" y="21232"/>
                      <a:pt x="0" y="47767"/>
                      <a:pt x="0" y="63079"/>
                    </a:cubicBezTo>
                    <a:cubicBezTo>
                      <a:pt x="0" y="83147"/>
                      <a:pt x="104775" y="145157"/>
                      <a:pt x="129254" y="137834"/>
                    </a:cubicBezTo>
                    <a:cubicBezTo>
                      <a:pt x="139541" y="134790"/>
                      <a:pt x="153448" y="91041"/>
                      <a:pt x="168688" y="72019"/>
                    </a:cubicBezTo>
                    <a:cubicBezTo>
                      <a:pt x="202692" y="29696"/>
                      <a:pt x="237458" y="25036"/>
                      <a:pt x="234029" y="9058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 24">
                <a:extLst>
                  <a:ext uri="{FF2B5EF4-FFF2-40B4-BE49-F238E27FC236}">
                    <a16:creationId xmlns:a16="http://schemas.microsoft.com/office/drawing/2014/main" id="{AB0BB59E-6F4A-65C1-DE05-33E85C42D9D2}"/>
                  </a:ext>
                </a:extLst>
              </p:cNvPr>
              <p:cNvSpPr/>
              <p:nvPr/>
            </p:nvSpPr>
            <p:spPr>
              <a:xfrm>
                <a:off x="1594926" y="2060518"/>
                <a:ext cx="232432" cy="265064"/>
              </a:xfrm>
              <a:custGeom>
                <a:avLst/>
                <a:gdLst>
                  <a:gd name="connsiteX0" fmla="*/ 71472 w 232432"/>
                  <a:gd name="connsiteY0" fmla="*/ 0 h 265064"/>
                  <a:gd name="connsiteX1" fmla="*/ 144243 w 232432"/>
                  <a:gd name="connsiteY1" fmla="*/ 56684 h 265064"/>
                  <a:gd name="connsiteX2" fmla="*/ 231397 w 232432"/>
                  <a:gd name="connsiteY2" fmla="*/ 89496 h 265064"/>
                  <a:gd name="connsiteX3" fmla="*/ 81664 w 232432"/>
                  <a:gd name="connsiteY3" fmla="*/ 265065 h 265064"/>
                  <a:gd name="connsiteX4" fmla="*/ 13656 w 232432"/>
                  <a:gd name="connsiteY4" fmla="*/ 221696 h 265064"/>
                  <a:gd name="connsiteX5" fmla="*/ 71568 w 232432"/>
                  <a:gd name="connsiteY5" fmla="*/ 95 h 265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2432" h="265064">
                    <a:moveTo>
                      <a:pt x="71472" y="0"/>
                    </a:moveTo>
                    <a:cubicBezTo>
                      <a:pt x="82998" y="0"/>
                      <a:pt x="97952" y="32051"/>
                      <a:pt x="144243" y="56684"/>
                    </a:cubicBezTo>
                    <a:cubicBezTo>
                      <a:pt x="182248" y="76942"/>
                      <a:pt x="227301" y="83409"/>
                      <a:pt x="231397" y="89496"/>
                    </a:cubicBezTo>
                    <a:cubicBezTo>
                      <a:pt x="235493" y="95583"/>
                      <a:pt x="234826" y="265065"/>
                      <a:pt x="81664" y="265065"/>
                    </a:cubicBezTo>
                    <a:cubicBezTo>
                      <a:pt x="46898" y="265065"/>
                      <a:pt x="23276" y="240052"/>
                      <a:pt x="13656" y="221696"/>
                    </a:cubicBezTo>
                    <a:cubicBezTo>
                      <a:pt x="-35303" y="128586"/>
                      <a:pt x="62424" y="95"/>
                      <a:pt x="71568" y="95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 25">
                <a:extLst>
                  <a:ext uri="{FF2B5EF4-FFF2-40B4-BE49-F238E27FC236}">
                    <a16:creationId xmlns:a16="http://schemas.microsoft.com/office/drawing/2014/main" id="{D4AC4051-3316-CC18-C05A-D24EF5F887D3}"/>
                  </a:ext>
                </a:extLst>
              </p:cNvPr>
              <p:cNvSpPr/>
              <p:nvPr/>
            </p:nvSpPr>
            <p:spPr>
              <a:xfrm>
                <a:off x="1250827" y="1995084"/>
                <a:ext cx="315648" cy="298352"/>
              </a:xfrm>
              <a:custGeom>
                <a:avLst/>
                <a:gdLst>
                  <a:gd name="connsiteX0" fmla="*/ 236596 w 315648"/>
                  <a:gd name="connsiteY0" fmla="*/ 134863 h 298352"/>
                  <a:gd name="connsiteX1" fmla="*/ 228405 w 315648"/>
                  <a:gd name="connsiteY1" fmla="*/ 175569 h 298352"/>
                  <a:gd name="connsiteX2" fmla="*/ 166492 w 315648"/>
                  <a:gd name="connsiteY2" fmla="*/ 115461 h 298352"/>
                  <a:gd name="connsiteX3" fmla="*/ 238406 w 315648"/>
                  <a:gd name="connsiteY3" fmla="*/ 76752 h 298352"/>
                  <a:gd name="connsiteX4" fmla="*/ 315558 w 315648"/>
                  <a:gd name="connsiteY4" fmla="*/ 164822 h 298352"/>
                  <a:gd name="connsiteX5" fmla="*/ 182875 w 315648"/>
                  <a:gd name="connsiteY5" fmla="*/ 298353 h 298352"/>
                  <a:gd name="connsiteX6" fmla="*/ 7329 w 315648"/>
                  <a:gd name="connsiteY6" fmla="*/ 193544 h 298352"/>
                  <a:gd name="connsiteX7" fmla="*/ 20283 w 315648"/>
                  <a:gd name="connsiteY7" fmla="*/ 82078 h 298352"/>
                  <a:gd name="connsiteX8" fmla="*/ 101913 w 315648"/>
                  <a:gd name="connsiteY8" fmla="*/ 0 h 298352"/>
                  <a:gd name="connsiteX9" fmla="*/ 214212 w 315648"/>
                  <a:gd name="connsiteY9" fmla="*/ 52880 h 298352"/>
                  <a:gd name="connsiteX10" fmla="*/ 143442 w 315648"/>
                  <a:gd name="connsiteY10" fmla="*/ 140854 h 298352"/>
                  <a:gd name="connsiteX11" fmla="*/ 197925 w 315648"/>
                  <a:gd name="connsiteY11" fmla="*/ 197919 h 298352"/>
                  <a:gd name="connsiteX12" fmla="*/ 242121 w 315648"/>
                  <a:gd name="connsiteY12" fmla="*/ 166914 h 298352"/>
                  <a:gd name="connsiteX13" fmla="*/ 236691 w 315648"/>
                  <a:gd name="connsiteY13" fmla="*/ 131534 h 29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5648" h="298352">
                    <a:moveTo>
                      <a:pt x="236596" y="134863"/>
                    </a:moveTo>
                    <a:cubicBezTo>
                      <a:pt x="236596" y="134863"/>
                      <a:pt x="241930" y="165773"/>
                      <a:pt x="228405" y="175569"/>
                    </a:cubicBezTo>
                    <a:cubicBezTo>
                      <a:pt x="197734" y="197919"/>
                      <a:pt x="142680" y="164251"/>
                      <a:pt x="166492" y="115461"/>
                    </a:cubicBezTo>
                    <a:cubicBezTo>
                      <a:pt x="190305" y="66670"/>
                      <a:pt x="220404" y="76752"/>
                      <a:pt x="238406" y="76752"/>
                    </a:cubicBezTo>
                    <a:cubicBezTo>
                      <a:pt x="256408" y="76752"/>
                      <a:pt x="318321" y="98151"/>
                      <a:pt x="315558" y="164822"/>
                    </a:cubicBezTo>
                    <a:cubicBezTo>
                      <a:pt x="312796" y="231492"/>
                      <a:pt x="265838" y="298353"/>
                      <a:pt x="182875" y="298353"/>
                    </a:cubicBezTo>
                    <a:cubicBezTo>
                      <a:pt x="99912" y="298353"/>
                      <a:pt x="30475" y="255649"/>
                      <a:pt x="7329" y="193544"/>
                    </a:cubicBezTo>
                    <a:cubicBezTo>
                      <a:pt x="-1815" y="168911"/>
                      <a:pt x="-6958" y="129441"/>
                      <a:pt x="20283" y="82078"/>
                    </a:cubicBezTo>
                    <a:cubicBezTo>
                      <a:pt x="49811" y="30720"/>
                      <a:pt x="101913" y="0"/>
                      <a:pt x="101913" y="0"/>
                    </a:cubicBezTo>
                    <a:lnTo>
                      <a:pt x="214212" y="52880"/>
                    </a:lnTo>
                    <a:cubicBezTo>
                      <a:pt x="214212" y="52880"/>
                      <a:pt x="135917" y="92159"/>
                      <a:pt x="143442" y="140854"/>
                    </a:cubicBezTo>
                    <a:cubicBezTo>
                      <a:pt x="149728" y="181846"/>
                      <a:pt x="168588" y="197919"/>
                      <a:pt x="197925" y="197919"/>
                    </a:cubicBezTo>
                    <a:cubicBezTo>
                      <a:pt x="225166" y="197919"/>
                      <a:pt x="239454" y="184223"/>
                      <a:pt x="242121" y="166914"/>
                    </a:cubicBezTo>
                    <a:cubicBezTo>
                      <a:pt x="244788" y="149604"/>
                      <a:pt x="236691" y="131534"/>
                      <a:pt x="236691" y="131534"/>
                    </a:cubicBezTo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 26">
                <a:extLst>
                  <a:ext uri="{FF2B5EF4-FFF2-40B4-BE49-F238E27FC236}">
                    <a16:creationId xmlns:a16="http://schemas.microsoft.com/office/drawing/2014/main" id="{C29DCF39-B6F4-683B-05C5-8E5A8FDFC905}"/>
                  </a:ext>
                </a:extLst>
              </p:cNvPr>
              <p:cNvSpPr/>
              <p:nvPr/>
            </p:nvSpPr>
            <p:spPr>
              <a:xfrm>
                <a:off x="1219123" y="2218016"/>
                <a:ext cx="171050" cy="328363"/>
              </a:xfrm>
              <a:custGeom>
                <a:avLst/>
                <a:gdLst>
                  <a:gd name="connsiteX0" fmla="*/ 12459 w 171050"/>
                  <a:gd name="connsiteY0" fmla="*/ 0 h 328363"/>
                  <a:gd name="connsiteX1" fmla="*/ 79134 w 171050"/>
                  <a:gd name="connsiteY1" fmla="*/ 75420 h 328363"/>
                  <a:gd name="connsiteX2" fmla="*/ 171050 w 171050"/>
                  <a:gd name="connsiteY2" fmla="*/ 116792 h 328363"/>
                  <a:gd name="connsiteX3" fmla="*/ 85992 w 171050"/>
                  <a:gd name="connsiteY3" fmla="*/ 202199 h 328363"/>
                  <a:gd name="connsiteX4" fmla="*/ 41796 w 171050"/>
                  <a:gd name="connsiteY4" fmla="*/ 328311 h 328363"/>
                  <a:gd name="connsiteX5" fmla="*/ 2172 w 171050"/>
                  <a:gd name="connsiteY5" fmla="*/ 161873 h 328363"/>
                  <a:gd name="connsiteX6" fmla="*/ 12364 w 171050"/>
                  <a:gd name="connsiteY6" fmla="*/ 0 h 328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050" h="328363">
                    <a:moveTo>
                      <a:pt x="12459" y="0"/>
                    </a:moveTo>
                    <a:cubicBezTo>
                      <a:pt x="20651" y="0"/>
                      <a:pt x="41701" y="50692"/>
                      <a:pt x="79134" y="75420"/>
                    </a:cubicBezTo>
                    <a:cubicBezTo>
                      <a:pt x="116567" y="100148"/>
                      <a:pt x="171050" y="109469"/>
                      <a:pt x="171050" y="116792"/>
                    </a:cubicBezTo>
                    <a:cubicBezTo>
                      <a:pt x="171050" y="124115"/>
                      <a:pt x="115996" y="149604"/>
                      <a:pt x="85992" y="202199"/>
                    </a:cubicBezTo>
                    <a:cubicBezTo>
                      <a:pt x="40367" y="282279"/>
                      <a:pt x="51797" y="325648"/>
                      <a:pt x="41796" y="328311"/>
                    </a:cubicBezTo>
                    <a:cubicBezTo>
                      <a:pt x="31795" y="330975"/>
                      <a:pt x="8363" y="230921"/>
                      <a:pt x="2172" y="161873"/>
                    </a:cubicBezTo>
                    <a:cubicBezTo>
                      <a:pt x="-4019" y="92825"/>
                      <a:pt x="4172" y="0"/>
                      <a:pt x="12364" y="0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 27">
                <a:extLst>
                  <a:ext uri="{FF2B5EF4-FFF2-40B4-BE49-F238E27FC236}">
                    <a16:creationId xmlns:a16="http://schemas.microsoft.com/office/drawing/2014/main" id="{69A748E8-18B4-DF50-59D2-8F2720A7E262}"/>
                  </a:ext>
                </a:extLst>
              </p:cNvPr>
              <p:cNvSpPr/>
              <p:nvPr/>
            </p:nvSpPr>
            <p:spPr>
              <a:xfrm>
                <a:off x="1283697" y="2402739"/>
                <a:ext cx="183478" cy="494140"/>
              </a:xfrm>
              <a:custGeom>
                <a:avLst/>
                <a:gdLst>
                  <a:gd name="connsiteX0" fmla="*/ 81902 w 183478"/>
                  <a:gd name="connsiteY0" fmla="*/ 167 h 494140"/>
                  <a:gd name="connsiteX1" fmla="*/ 120002 w 183478"/>
                  <a:gd name="connsiteY1" fmla="*/ 80248 h 494140"/>
                  <a:gd name="connsiteX2" fmla="*/ 183248 w 183478"/>
                  <a:gd name="connsiteY2" fmla="*/ 128943 h 494140"/>
                  <a:gd name="connsiteX3" fmla="*/ 130860 w 183478"/>
                  <a:gd name="connsiteY3" fmla="*/ 289104 h 494140"/>
                  <a:gd name="connsiteX4" fmla="*/ 183248 w 183478"/>
                  <a:gd name="connsiteY4" fmla="*/ 493966 h 494140"/>
                  <a:gd name="connsiteX5" fmla="*/ 4273 w 183478"/>
                  <a:gd name="connsiteY5" fmla="*/ 215681 h 494140"/>
                  <a:gd name="connsiteX6" fmla="*/ 81807 w 183478"/>
                  <a:gd name="connsiteY6" fmla="*/ 72 h 494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3478" h="494140">
                    <a:moveTo>
                      <a:pt x="81902" y="167"/>
                    </a:moveTo>
                    <a:cubicBezTo>
                      <a:pt x="91808" y="4161"/>
                      <a:pt x="88665" y="39542"/>
                      <a:pt x="120002" y="80248"/>
                    </a:cubicBezTo>
                    <a:cubicBezTo>
                      <a:pt x="138290" y="104024"/>
                      <a:pt x="183248" y="128943"/>
                      <a:pt x="183248" y="128943"/>
                    </a:cubicBezTo>
                    <a:cubicBezTo>
                      <a:pt x="183248" y="128943"/>
                      <a:pt x="126098" y="186388"/>
                      <a:pt x="130860" y="289104"/>
                    </a:cubicBezTo>
                    <a:cubicBezTo>
                      <a:pt x="135623" y="391915"/>
                      <a:pt x="187344" y="488640"/>
                      <a:pt x="183248" y="493966"/>
                    </a:cubicBezTo>
                    <a:cubicBezTo>
                      <a:pt x="179152" y="499292"/>
                      <a:pt x="34182" y="382500"/>
                      <a:pt x="4273" y="215681"/>
                    </a:cubicBezTo>
                    <a:cubicBezTo>
                      <a:pt x="-21159" y="74066"/>
                      <a:pt x="74949" y="-2686"/>
                      <a:pt x="81807" y="72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 28">
                <a:extLst>
                  <a:ext uri="{FF2B5EF4-FFF2-40B4-BE49-F238E27FC236}">
                    <a16:creationId xmlns:a16="http://schemas.microsoft.com/office/drawing/2014/main" id="{346A04E5-7684-C04B-21E8-B08159BC0BD9}"/>
                  </a:ext>
                </a:extLst>
              </p:cNvPr>
              <p:cNvSpPr/>
              <p:nvPr/>
            </p:nvSpPr>
            <p:spPr>
              <a:xfrm>
                <a:off x="1392477" y="2351263"/>
                <a:ext cx="244094" cy="158036"/>
              </a:xfrm>
              <a:custGeom>
                <a:avLst/>
                <a:gdLst>
                  <a:gd name="connsiteX0" fmla="*/ 1030 w 244094"/>
                  <a:gd name="connsiteY0" fmla="*/ 26249 h 158036"/>
                  <a:gd name="connsiteX1" fmla="*/ 153430 w 244094"/>
                  <a:gd name="connsiteY1" fmla="*/ 14931 h 158036"/>
                  <a:gd name="connsiteX2" fmla="*/ 243251 w 244094"/>
                  <a:gd name="connsiteY2" fmla="*/ 157117 h 158036"/>
                  <a:gd name="connsiteX3" fmla="*/ 162288 w 244094"/>
                  <a:gd name="connsiteY3" fmla="*/ 141804 h 158036"/>
                  <a:gd name="connsiteX4" fmla="*/ 102376 w 244094"/>
                  <a:gd name="connsiteY4" fmla="*/ 157117 h 158036"/>
                  <a:gd name="connsiteX5" fmla="*/ 34367 w 244094"/>
                  <a:gd name="connsiteY5" fmla="*/ 100433 h 158036"/>
                  <a:gd name="connsiteX6" fmla="*/ 1030 w 244094"/>
                  <a:gd name="connsiteY6" fmla="*/ 26344 h 158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094" h="158036">
                    <a:moveTo>
                      <a:pt x="1030" y="26249"/>
                    </a:moveTo>
                    <a:cubicBezTo>
                      <a:pt x="5126" y="16928"/>
                      <a:pt x="77897" y="-20449"/>
                      <a:pt x="153430" y="14931"/>
                    </a:cubicBezTo>
                    <a:cubicBezTo>
                      <a:pt x="228963" y="50311"/>
                      <a:pt x="248680" y="151125"/>
                      <a:pt x="243251" y="157117"/>
                    </a:cubicBezTo>
                    <a:cubicBezTo>
                      <a:pt x="237822" y="163109"/>
                      <a:pt x="194959" y="137715"/>
                      <a:pt x="162288" y="141804"/>
                    </a:cubicBezTo>
                    <a:cubicBezTo>
                      <a:pt x="129617" y="145894"/>
                      <a:pt x="102376" y="157117"/>
                      <a:pt x="102376" y="157117"/>
                    </a:cubicBezTo>
                    <a:cubicBezTo>
                      <a:pt x="102376" y="157117"/>
                      <a:pt x="64276" y="143802"/>
                      <a:pt x="34367" y="100433"/>
                    </a:cubicBezTo>
                    <a:cubicBezTo>
                      <a:pt x="4459" y="57064"/>
                      <a:pt x="-3066" y="35664"/>
                      <a:pt x="1030" y="26344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 29">
                <a:extLst>
                  <a:ext uri="{FF2B5EF4-FFF2-40B4-BE49-F238E27FC236}">
                    <a16:creationId xmlns:a16="http://schemas.microsoft.com/office/drawing/2014/main" id="{4B261FFB-2D45-054E-299B-C6828824CEA6}"/>
                  </a:ext>
                </a:extLst>
              </p:cNvPr>
              <p:cNvSpPr/>
              <p:nvPr/>
            </p:nvSpPr>
            <p:spPr>
              <a:xfrm>
                <a:off x="2525781" y="1865719"/>
                <a:ext cx="544507" cy="163890"/>
              </a:xfrm>
              <a:custGeom>
                <a:avLst/>
                <a:gdLst>
                  <a:gd name="connsiteX0" fmla="*/ 544507 w 544507"/>
                  <a:gd name="connsiteY0" fmla="*/ 94460 h 163890"/>
                  <a:gd name="connsiteX1" fmla="*/ 304954 w 544507"/>
                  <a:gd name="connsiteY1" fmla="*/ 1065 h 163890"/>
                  <a:gd name="connsiteX2" fmla="*/ 58 w 544507"/>
                  <a:gd name="connsiteY2" fmla="*/ 78482 h 163890"/>
                  <a:gd name="connsiteX3" fmla="*/ 204179 w 544507"/>
                  <a:gd name="connsiteY3" fmla="*/ 78482 h 163890"/>
                  <a:gd name="connsiteX4" fmla="*/ 389250 w 544507"/>
                  <a:gd name="connsiteY4" fmla="*/ 163889 h 163890"/>
                  <a:gd name="connsiteX5" fmla="*/ 544412 w 544507"/>
                  <a:gd name="connsiteY5" fmla="*/ 94460 h 16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4507" h="163890">
                    <a:moveTo>
                      <a:pt x="544507" y="94460"/>
                    </a:moveTo>
                    <a:cubicBezTo>
                      <a:pt x="544507" y="70398"/>
                      <a:pt x="412872" y="7913"/>
                      <a:pt x="304954" y="1065"/>
                    </a:cubicBezTo>
                    <a:cubicBezTo>
                      <a:pt x="136647" y="-9778"/>
                      <a:pt x="-3275" y="65453"/>
                      <a:pt x="58" y="78482"/>
                    </a:cubicBezTo>
                    <a:cubicBezTo>
                      <a:pt x="2725" y="88849"/>
                      <a:pt x="92260" y="45004"/>
                      <a:pt x="204179" y="78482"/>
                    </a:cubicBezTo>
                    <a:cubicBezTo>
                      <a:pt x="296476" y="106064"/>
                      <a:pt x="296762" y="164269"/>
                      <a:pt x="389250" y="163889"/>
                    </a:cubicBezTo>
                    <a:cubicBezTo>
                      <a:pt x="463450" y="163604"/>
                      <a:pt x="544412" y="115860"/>
                      <a:pt x="544412" y="94460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 30">
                <a:extLst>
                  <a:ext uri="{FF2B5EF4-FFF2-40B4-BE49-F238E27FC236}">
                    <a16:creationId xmlns:a16="http://schemas.microsoft.com/office/drawing/2014/main" id="{C2F6B4B4-60C6-743B-878C-936CA6088A4E}"/>
                  </a:ext>
                </a:extLst>
              </p:cNvPr>
              <p:cNvSpPr/>
              <p:nvPr/>
            </p:nvSpPr>
            <p:spPr>
              <a:xfrm>
                <a:off x="2897986" y="1996891"/>
                <a:ext cx="315648" cy="298352"/>
              </a:xfrm>
              <a:custGeom>
                <a:avLst/>
                <a:gdLst>
                  <a:gd name="connsiteX0" fmla="*/ 79052 w 315648"/>
                  <a:gd name="connsiteY0" fmla="*/ 134863 h 298352"/>
                  <a:gd name="connsiteX1" fmla="*/ 87243 w 315648"/>
                  <a:gd name="connsiteY1" fmla="*/ 175569 h 298352"/>
                  <a:gd name="connsiteX2" fmla="*/ 149156 w 315648"/>
                  <a:gd name="connsiteY2" fmla="*/ 115461 h 298352"/>
                  <a:gd name="connsiteX3" fmla="*/ 77242 w 315648"/>
                  <a:gd name="connsiteY3" fmla="*/ 76752 h 298352"/>
                  <a:gd name="connsiteX4" fmla="*/ 90 w 315648"/>
                  <a:gd name="connsiteY4" fmla="*/ 164822 h 298352"/>
                  <a:gd name="connsiteX5" fmla="*/ 132773 w 315648"/>
                  <a:gd name="connsiteY5" fmla="*/ 298353 h 298352"/>
                  <a:gd name="connsiteX6" fmla="*/ 308319 w 315648"/>
                  <a:gd name="connsiteY6" fmla="*/ 193544 h 298352"/>
                  <a:gd name="connsiteX7" fmla="*/ 295365 w 315648"/>
                  <a:gd name="connsiteY7" fmla="*/ 82078 h 298352"/>
                  <a:gd name="connsiteX8" fmla="*/ 213735 w 315648"/>
                  <a:gd name="connsiteY8" fmla="*/ 0 h 298352"/>
                  <a:gd name="connsiteX9" fmla="*/ 101436 w 315648"/>
                  <a:gd name="connsiteY9" fmla="*/ 52880 h 298352"/>
                  <a:gd name="connsiteX10" fmla="*/ 172206 w 315648"/>
                  <a:gd name="connsiteY10" fmla="*/ 140854 h 298352"/>
                  <a:gd name="connsiteX11" fmla="*/ 117723 w 315648"/>
                  <a:gd name="connsiteY11" fmla="*/ 197919 h 298352"/>
                  <a:gd name="connsiteX12" fmla="*/ 73527 w 315648"/>
                  <a:gd name="connsiteY12" fmla="*/ 166914 h 298352"/>
                  <a:gd name="connsiteX13" fmla="*/ 78957 w 315648"/>
                  <a:gd name="connsiteY13" fmla="*/ 131534 h 29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5648" h="298352">
                    <a:moveTo>
                      <a:pt x="79052" y="134863"/>
                    </a:moveTo>
                    <a:cubicBezTo>
                      <a:pt x="79052" y="134863"/>
                      <a:pt x="73718" y="165773"/>
                      <a:pt x="87243" y="175569"/>
                    </a:cubicBezTo>
                    <a:cubicBezTo>
                      <a:pt x="117914" y="197919"/>
                      <a:pt x="172968" y="164251"/>
                      <a:pt x="149156" y="115461"/>
                    </a:cubicBezTo>
                    <a:cubicBezTo>
                      <a:pt x="125343" y="66766"/>
                      <a:pt x="95244" y="76752"/>
                      <a:pt x="77242" y="76752"/>
                    </a:cubicBezTo>
                    <a:cubicBezTo>
                      <a:pt x="59240" y="76752"/>
                      <a:pt x="-2673" y="98151"/>
                      <a:pt x="90" y="164822"/>
                    </a:cubicBezTo>
                    <a:cubicBezTo>
                      <a:pt x="2852" y="231492"/>
                      <a:pt x="49810" y="298353"/>
                      <a:pt x="132773" y="298353"/>
                    </a:cubicBezTo>
                    <a:cubicBezTo>
                      <a:pt x="215831" y="298353"/>
                      <a:pt x="285173" y="255649"/>
                      <a:pt x="308319" y="193544"/>
                    </a:cubicBezTo>
                    <a:cubicBezTo>
                      <a:pt x="317463" y="168911"/>
                      <a:pt x="322606" y="129441"/>
                      <a:pt x="295365" y="82078"/>
                    </a:cubicBezTo>
                    <a:cubicBezTo>
                      <a:pt x="265837" y="30720"/>
                      <a:pt x="213735" y="0"/>
                      <a:pt x="213735" y="0"/>
                    </a:cubicBezTo>
                    <a:lnTo>
                      <a:pt x="101436" y="52880"/>
                    </a:lnTo>
                    <a:cubicBezTo>
                      <a:pt x="101436" y="52880"/>
                      <a:pt x="179731" y="92159"/>
                      <a:pt x="172206" y="140854"/>
                    </a:cubicBezTo>
                    <a:cubicBezTo>
                      <a:pt x="165920" y="181846"/>
                      <a:pt x="147060" y="197919"/>
                      <a:pt x="117723" y="197919"/>
                    </a:cubicBezTo>
                    <a:cubicBezTo>
                      <a:pt x="90482" y="197919"/>
                      <a:pt x="76194" y="184223"/>
                      <a:pt x="73527" y="166914"/>
                    </a:cubicBezTo>
                    <a:cubicBezTo>
                      <a:pt x="70860" y="149604"/>
                      <a:pt x="78957" y="131534"/>
                      <a:pt x="78957" y="131534"/>
                    </a:cubicBezTo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 31">
                <a:extLst>
                  <a:ext uri="{FF2B5EF4-FFF2-40B4-BE49-F238E27FC236}">
                    <a16:creationId xmlns:a16="http://schemas.microsoft.com/office/drawing/2014/main" id="{BB39515C-1653-3C63-A9DC-7744D0903359}"/>
                  </a:ext>
                </a:extLst>
              </p:cNvPr>
              <p:cNvSpPr/>
              <p:nvPr/>
            </p:nvSpPr>
            <p:spPr>
              <a:xfrm>
                <a:off x="1866521" y="2259879"/>
                <a:ext cx="332896" cy="270262"/>
              </a:xfrm>
              <a:custGeom>
                <a:avLst/>
                <a:gdLst>
                  <a:gd name="connsiteX0" fmla="*/ 156112 w 332896"/>
                  <a:gd name="connsiteY0" fmla="*/ 69698 h 270262"/>
                  <a:gd name="connsiteX1" fmla="*/ 117250 w 332896"/>
                  <a:gd name="connsiteY1" fmla="*/ 86152 h 270262"/>
                  <a:gd name="connsiteX2" fmla="*/ 190212 w 332896"/>
                  <a:gd name="connsiteY2" fmla="*/ 132755 h 270262"/>
                  <a:gd name="connsiteX3" fmla="*/ 213548 w 332896"/>
                  <a:gd name="connsiteY3" fmla="*/ 55622 h 270262"/>
                  <a:gd name="connsiteX4" fmla="*/ 99724 w 332896"/>
                  <a:gd name="connsiteY4" fmla="*/ 3313 h 270262"/>
                  <a:gd name="connsiteX5" fmla="*/ 4569 w 332896"/>
                  <a:gd name="connsiteY5" fmla="*/ 155961 h 270262"/>
                  <a:gd name="connsiteX6" fmla="*/ 132776 w 332896"/>
                  <a:gd name="connsiteY6" fmla="*/ 267998 h 270262"/>
                  <a:gd name="connsiteX7" fmla="*/ 267555 w 332896"/>
                  <a:gd name="connsiteY7" fmla="*/ 249357 h 270262"/>
                  <a:gd name="connsiteX8" fmla="*/ 332896 w 332896"/>
                  <a:gd name="connsiteY8" fmla="*/ 201327 h 270262"/>
                  <a:gd name="connsiteX9" fmla="*/ 270222 w 332896"/>
                  <a:gd name="connsiteY9" fmla="*/ 112972 h 270262"/>
                  <a:gd name="connsiteX10" fmla="*/ 169733 w 332896"/>
                  <a:gd name="connsiteY10" fmla="*/ 160241 h 270262"/>
                  <a:gd name="connsiteX11" fmla="*/ 101343 w 332896"/>
                  <a:gd name="connsiteY11" fmla="*/ 120200 h 270262"/>
                  <a:gd name="connsiteX12" fmla="*/ 122870 w 332896"/>
                  <a:gd name="connsiteY12" fmla="*/ 71220 h 270262"/>
                  <a:gd name="connsiteX13" fmla="*/ 159255 w 332896"/>
                  <a:gd name="connsiteY13" fmla="*/ 68937 h 270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2896" h="270262">
                    <a:moveTo>
                      <a:pt x="156112" y="69698"/>
                    </a:moveTo>
                    <a:cubicBezTo>
                      <a:pt x="156112" y="69698"/>
                      <a:pt x="124203" y="71125"/>
                      <a:pt x="117250" y="86152"/>
                    </a:cubicBezTo>
                    <a:cubicBezTo>
                      <a:pt x="101439" y="120295"/>
                      <a:pt x="146778" y="165947"/>
                      <a:pt x="190212" y="132755"/>
                    </a:cubicBezTo>
                    <a:cubicBezTo>
                      <a:pt x="233646" y="99562"/>
                      <a:pt x="217358" y="72837"/>
                      <a:pt x="213548" y="55622"/>
                    </a:cubicBezTo>
                    <a:cubicBezTo>
                      <a:pt x="209738" y="38408"/>
                      <a:pt x="165637" y="-13521"/>
                      <a:pt x="99724" y="3313"/>
                    </a:cubicBezTo>
                    <a:cubicBezTo>
                      <a:pt x="33811" y="20147"/>
                      <a:pt x="-15624" y="77022"/>
                      <a:pt x="4569" y="155961"/>
                    </a:cubicBezTo>
                    <a:cubicBezTo>
                      <a:pt x="28953" y="251164"/>
                      <a:pt x="86961" y="257821"/>
                      <a:pt x="132776" y="267998"/>
                    </a:cubicBezTo>
                    <a:cubicBezTo>
                      <a:pt x="158874" y="273799"/>
                      <a:pt x="215739" y="268758"/>
                      <a:pt x="267555" y="249357"/>
                    </a:cubicBezTo>
                    <a:cubicBezTo>
                      <a:pt x="305655" y="235185"/>
                      <a:pt x="332896" y="201327"/>
                      <a:pt x="332896" y="201327"/>
                    </a:cubicBezTo>
                    <a:lnTo>
                      <a:pt x="270222" y="112972"/>
                    </a:lnTo>
                    <a:cubicBezTo>
                      <a:pt x="270222" y="112972"/>
                      <a:pt x="219930" y="157102"/>
                      <a:pt x="169733" y="160241"/>
                    </a:cubicBezTo>
                    <a:cubicBezTo>
                      <a:pt x="127537" y="162904"/>
                      <a:pt x="107535" y="148257"/>
                      <a:pt x="101343" y="120200"/>
                    </a:cubicBezTo>
                    <a:cubicBezTo>
                      <a:pt x="95533" y="94141"/>
                      <a:pt x="106201" y="77497"/>
                      <a:pt x="122870" y="71220"/>
                    </a:cubicBezTo>
                    <a:cubicBezTo>
                      <a:pt x="139539" y="64943"/>
                      <a:pt x="159255" y="68937"/>
                      <a:pt x="159255" y="68937"/>
                    </a:cubicBezTo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 32">
                <a:extLst>
                  <a:ext uri="{FF2B5EF4-FFF2-40B4-BE49-F238E27FC236}">
                    <a16:creationId xmlns:a16="http://schemas.microsoft.com/office/drawing/2014/main" id="{0D150C16-4DAF-6C3F-7094-11EB2B20E916}"/>
                  </a:ext>
                </a:extLst>
              </p:cNvPr>
              <p:cNvSpPr/>
              <p:nvPr/>
            </p:nvSpPr>
            <p:spPr>
              <a:xfrm>
                <a:off x="1960951" y="2861610"/>
                <a:ext cx="262169" cy="421997"/>
              </a:xfrm>
              <a:custGeom>
                <a:avLst/>
                <a:gdLst>
                  <a:gd name="connsiteX0" fmla="*/ 57301 w 262169"/>
                  <a:gd name="connsiteY0" fmla="*/ 310812 h 421997"/>
                  <a:gd name="connsiteX1" fmla="*/ 95210 w 262169"/>
                  <a:gd name="connsiteY1" fmla="*/ 329168 h 421997"/>
                  <a:gd name="connsiteX2" fmla="*/ 84256 w 262169"/>
                  <a:gd name="connsiteY2" fmla="*/ 244427 h 421997"/>
                  <a:gd name="connsiteX3" fmla="*/ 9199 w 262169"/>
                  <a:gd name="connsiteY3" fmla="*/ 276858 h 421997"/>
                  <a:gd name="connsiteX4" fmla="*/ 42061 w 262169"/>
                  <a:gd name="connsiteY4" fmla="*/ 395838 h 421997"/>
                  <a:gd name="connsiteX5" fmla="*/ 222369 w 262169"/>
                  <a:gd name="connsiteY5" fmla="*/ 368352 h 421997"/>
                  <a:gd name="connsiteX6" fmla="*/ 245896 w 262169"/>
                  <a:gd name="connsiteY6" fmla="*/ 167485 h 421997"/>
                  <a:gd name="connsiteX7" fmla="*/ 115213 w 262169"/>
                  <a:gd name="connsiteY7" fmla="*/ 0 h 421997"/>
                  <a:gd name="connsiteX8" fmla="*/ 85685 w 262169"/>
                  <a:gd name="connsiteY8" fmla="*/ 125447 h 421997"/>
                  <a:gd name="connsiteX9" fmla="*/ 140073 w 262169"/>
                  <a:gd name="connsiteY9" fmla="*/ 195827 h 421997"/>
                  <a:gd name="connsiteX10" fmla="*/ 131977 w 262169"/>
                  <a:gd name="connsiteY10" fmla="*/ 318896 h 421997"/>
                  <a:gd name="connsiteX11" fmla="*/ 79970 w 262169"/>
                  <a:gd name="connsiteY11" fmla="*/ 334494 h 421997"/>
                  <a:gd name="connsiteX12" fmla="*/ 54634 w 262169"/>
                  <a:gd name="connsiteY12" fmla="*/ 308719 h 42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2169" h="421997">
                    <a:moveTo>
                      <a:pt x="57301" y="310812"/>
                    </a:moveTo>
                    <a:cubicBezTo>
                      <a:pt x="57301" y="310812"/>
                      <a:pt x="79018" y="333733"/>
                      <a:pt x="95210" y="329168"/>
                    </a:cubicBezTo>
                    <a:cubicBezTo>
                      <a:pt x="131977" y="318896"/>
                      <a:pt x="138168" y="255459"/>
                      <a:pt x="84256" y="244427"/>
                    </a:cubicBezTo>
                    <a:cubicBezTo>
                      <a:pt x="30345" y="233394"/>
                      <a:pt x="20153" y="262878"/>
                      <a:pt x="9199" y="276858"/>
                    </a:cubicBezTo>
                    <a:cubicBezTo>
                      <a:pt x="-1754" y="290839"/>
                      <a:pt x="-13565" y="357414"/>
                      <a:pt x="42061" y="395838"/>
                    </a:cubicBezTo>
                    <a:cubicBezTo>
                      <a:pt x="97782" y="434261"/>
                      <a:pt x="173982" y="434547"/>
                      <a:pt x="222369" y="368352"/>
                    </a:cubicBezTo>
                    <a:cubicBezTo>
                      <a:pt x="280662" y="288461"/>
                      <a:pt x="262279" y="210663"/>
                      <a:pt x="245896" y="167485"/>
                    </a:cubicBezTo>
                    <a:cubicBezTo>
                      <a:pt x="227036" y="117933"/>
                      <a:pt x="115213" y="0"/>
                      <a:pt x="115213" y="0"/>
                    </a:cubicBezTo>
                    <a:lnTo>
                      <a:pt x="85685" y="125447"/>
                    </a:lnTo>
                    <a:cubicBezTo>
                      <a:pt x="85685" y="125447"/>
                      <a:pt x="118451" y="147892"/>
                      <a:pt x="140073" y="195827"/>
                    </a:cubicBezTo>
                    <a:cubicBezTo>
                      <a:pt x="164171" y="249182"/>
                      <a:pt x="149788" y="296165"/>
                      <a:pt x="131977" y="318896"/>
                    </a:cubicBezTo>
                    <a:cubicBezTo>
                      <a:pt x="115403" y="340105"/>
                      <a:pt x="95686" y="342863"/>
                      <a:pt x="79970" y="334494"/>
                    </a:cubicBezTo>
                    <a:cubicBezTo>
                      <a:pt x="64254" y="326124"/>
                      <a:pt x="54634" y="308719"/>
                      <a:pt x="54634" y="308719"/>
                    </a:cubicBezTo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 33">
                <a:extLst>
                  <a:ext uri="{FF2B5EF4-FFF2-40B4-BE49-F238E27FC236}">
                    <a16:creationId xmlns:a16="http://schemas.microsoft.com/office/drawing/2014/main" id="{BB1829E7-1DD0-7A89-ABD0-F85E00B26733}"/>
                  </a:ext>
                </a:extLst>
              </p:cNvPr>
              <p:cNvSpPr/>
              <p:nvPr/>
            </p:nvSpPr>
            <p:spPr>
              <a:xfrm>
                <a:off x="2246390" y="2924000"/>
                <a:ext cx="262169" cy="371685"/>
              </a:xfrm>
              <a:custGeom>
                <a:avLst/>
                <a:gdLst>
                  <a:gd name="connsiteX0" fmla="*/ 204869 w 262169"/>
                  <a:gd name="connsiteY0" fmla="*/ 260500 h 371685"/>
                  <a:gd name="connsiteX1" fmla="*/ 166959 w 262169"/>
                  <a:gd name="connsiteY1" fmla="*/ 278855 h 371685"/>
                  <a:gd name="connsiteX2" fmla="*/ 177913 w 262169"/>
                  <a:gd name="connsiteY2" fmla="*/ 194115 h 371685"/>
                  <a:gd name="connsiteX3" fmla="*/ 252970 w 262169"/>
                  <a:gd name="connsiteY3" fmla="*/ 226546 h 371685"/>
                  <a:gd name="connsiteX4" fmla="*/ 220109 w 262169"/>
                  <a:gd name="connsiteY4" fmla="*/ 345526 h 371685"/>
                  <a:gd name="connsiteX5" fmla="*/ 39800 w 262169"/>
                  <a:gd name="connsiteY5" fmla="*/ 318040 h 371685"/>
                  <a:gd name="connsiteX6" fmla="*/ 16274 w 262169"/>
                  <a:gd name="connsiteY6" fmla="*/ 117173 h 371685"/>
                  <a:gd name="connsiteX7" fmla="*/ 85044 w 262169"/>
                  <a:gd name="connsiteY7" fmla="*/ 0 h 371685"/>
                  <a:gd name="connsiteX8" fmla="*/ 172770 w 262169"/>
                  <a:gd name="connsiteY8" fmla="*/ 55162 h 371685"/>
                  <a:gd name="connsiteX9" fmla="*/ 122097 w 262169"/>
                  <a:gd name="connsiteY9" fmla="*/ 145515 h 371685"/>
                  <a:gd name="connsiteX10" fmla="*/ 130193 w 262169"/>
                  <a:gd name="connsiteY10" fmla="*/ 268584 h 371685"/>
                  <a:gd name="connsiteX11" fmla="*/ 182199 w 262169"/>
                  <a:gd name="connsiteY11" fmla="*/ 284181 h 371685"/>
                  <a:gd name="connsiteX12" fmla="*/ 207536 w 262169"/>
                  <a:gd name="connsiteY12" fmla="*/ 258407 h 371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2169" h="371685">
                    <a:moveTo>
                      <a:pt x="204869" y="260500"/>
                    </a:moveTo>
                    <a:cubicBezTo>
                      <a:pt x="204869" y="260500"/>
                      <a:pt x="183152" y="283421"/>
                      <a:pt x="166959" y="278855"/>
                    </a:cubicBezTo>
                    <a:cubicBezTo>
                      <a:pt x="130193" y="268584"/>
                      <a:pt x="124001" y="205147"/>
                      <a:pt x="177913" y="194115"/>
                    </a:cubicBezTo>
                    <a:cubicBezTo>
                      <a:pt x="231824" y="183082"/>
                      <a:pt x="242016" y="212565"/>
                      <a:pt x="252970" y="226546"/>
                    </a:cubicBezTo>
                    <a:cubicBezTo>
                      <a:pt x="263924" y="240527"/>
                      <a:pt x="275735" y="307102"/>
                      <a:pt x="220109" y="345526"/>
                    </a:cubicBezTo>
                    <a:cubicBezTo>
                      <a:pt x="164483" y="383949"/>
                      <a:pt x="88187" y="384235"/>
                      <a:pt x="39800" y="318040"/>
                    </a:cubicBezTo>
                    <a:cubicBezTo>
                      <a:pt x="-18492" y="238149"/>
                      <a:pt x="-109" y="160351"/>
                      <a:pt x="16274" y="117173"/>
                    </a:cubicBezTo>
                    <a:cubicBezTo>
                      <a:pt x="35133" y="67622"/>
                      <a:pt x="85044" y="0"/>
                      <a:pt x="85044" y="0"/>
                    </a:cubicBezTo>
                    <a:lnTo>
                      <a:pt x="172770" y="55162"/>
                    </a:lnTo>
                    <a:cubicBezTo>
                      <a:pt x="172770" y="55162"/>
                      <a:pt x="143814" y="97580"/>
                      <a:pt x="122097" y="145515"/>
                    </a:cubicBezTo>
                    <a:cubicBezTo>
                      <a:pt x="97998" y="198870"/>
                      <a:pt x="112381" y="245853"/>
                      <a:pt x="130193" y="268584"/>
                    </a:cubicBezTo>
                    <a:cubicBezTo>
                      <a:pt x="146766" y="289793"/>
                      <a:pt x="166483" y="292551"/>
                      <a:pt x="182199" y="284181"/>
                    </a:cubicBezTo>
                    <a:cubicBezTo>
                      <a:pt x="197915" y="275812"/>
                      <a:pt x="207536" y="258407"/>
                      <a:pt x="207536" y="258407"/>
                    </a:cubicBezTo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 34">
                <a:extLst>
                  <a:ext uri="{FF2B5EF4-FFF2-40B4-BE49-F238E27FC236}">
                    <a16:creationId xmlns:a16="http://schemas.microsoft.com/office/drawing/2014/main" id="{8DF11628-4E04-21A7-8D3E-D055B070F4A3}"/>
                  </a:ext>
                </a:extLst>
              </p:cNvPr>
              <p:cNvSpPr/>
              <p:nvPr/>
            </p:nvSpPr>
            <p:spPr>
              <a:xfrm>
                <a:off x="3074384" y="2219728"/>
                <a:ext cx="170819" cy="328458"/>
              </a:xfrm>
              <a:custGeom>
                <a:avLst/>
                <a:gdLst>
                  <a:gd name="connsiteX0" fmla="*/ 158591 w 170819"/>
                  <a:gd name="connsiteY0" fmla="*/ 95 h 328458"/>
                  <a:gd name="connsiteX1" fmla="*/ 91916 w 170819"/>
                  <a:gd name="connsiteY1" fmla="*/ 75515 h 328458"/>
                  <a:gd name="connsiteX2" fmla="*/ 0 w 170819"/>
                  <a:gd name="connsiteY2" fmla="*/ 116887 h 328458"/>
                  <a:gd name="connsiteX3" fmla="*/ 85058 w 170819"/>
                  <a:gd name="connsiteY3" fmla="*/ 202294 h 328458"/>
                  <a:gd name="connsiteX4" fmla="*/ 129254 w 170819"/>
                  <a:gd name="connsiteY4" fmla="*/ 328407 h 328458"/>
                  <a:gd name="connsiteX5" fmla="*/ 168688 w 170819"/>
                  <a:gd name="connsiteY5" fmla="*/ 161873 h 328458"/>
                  <a:gd name="connsiteX6" fmla="*/ 158496 w 170819"/>
                  <a:gd name="connsiteY6" fmla="*/ 0 h 328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819" h="328458">
                    <a:moveTo>
                      <a:pt x="158591" y="95"/>
                    </a:moveTo>
                    <a:cubicBezTo>
                      <a:pt x="150400" y="95"/>
                      <a:pt x="129350" y="50787"/>
                      <a:pt x="91916" y="75515"/>
                    </a:cubicBezTo>
                    <a:cubicBezTo>
                      <a:pt x="54483" y="100243"/>
                      <a:pt x="0" y="109564"/>
                      <a:pt x="0" y="116887"/>
                    </a:cubicBezTo>
                    <a:cubicBezTo>
                      <a:pt x="0" y="124211"/>
                      <a:pt x="55054" y="149699"/>
                      <a:pt x="85058" y="202294"/>
                    </a:cubicBezTo>
                    <a:cubicBezTo>
                      <a:pt x="130683" y="282375"/>
                      <a:pt x="119253" y="325744"/>
                      <a:pt x="129254" y="328407"/>
                    </a:cubicBezTo>
                    <a:cubicBezTo>
                      <a:pt x="139255" y="331070"/>
                      <a:pt x="162592" y="230921"/>
                      <a:pt x="168688" y="161873"/>
                    </a:cubicBezTo>
                    <a:cubicBezTo>
                      <a:pt x="174784" y="92825"/>
                      <a:pt x="166688" y="0"/>
                      <a:pt x="158496" y="0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 35">
                <a:extLst>
                  <a:ext uri="{FF2B5EF4-FFF2-40B4-BE49-F238E27FC236}">
                    <a16:creationId xmlns:a16="http://schemas.microsoft.com/office/drawing/2014/main" id="{F2D1FC49-0BD9-D49D-0B7A-CC2E5823A730}"/>
                  </a:ext>
                </a:extLst>
              </p:cNvPr>
              <p:cNvSpPr/>
              <p:nvPr/>
            </p:nvSpPr>
            <p:spPr>
              <a:xfrm>
                <a:off x="2997286" y="2404546"/>
                <a:ext cx="183478" cy="494140"/>
              </a:xfrm>
              <a:custGeom>
                <a:avLst/>
                <a:gdLst>
                  <a:gd name="connsiteX0" fmla="*/ 101577 w 183478"/>
                  <a:gd name="connsiteY0" fmla="*/ 167 h 494140"/>
                  <a:gd name="connsiteX1" fmla="*/ 63477 w 183478"/>
                  <a:gd name="connsiteY1" fmla="*/ 80247 h 494140"/>
                  <a:gd name="connsiteX2" fmla="*/ 231 w 183478"/>
                  <a:gd name="connsiteY2" fmla="*/ 128943 h 494140"/>
                  <a:gd name="connsiteX3" fmla="*/ 52618 w 183478"/>
                  <a:gd name="connsiteY3" fmla="*/ 289104 h 494140"/>
                  <a:gd name="connsiteX4" fmla="*/ 231 w 183478"/>
                  <a:gd name="connsiteY4" fmla="*/ 493966 h 494140"/>
                  <a:gd name="connsiteX5" fmla="*/ 179206 w 183478"/>
                  <a:gd name="connsiteY5" fmla="*/ 215681 h 494140"/>
                  <a:gd name="connsiteX6" fmla="*/ 101672 w 183478"/>
                  <a:gd name="connsiteY6" fmla="*/ 72 h 494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3478" h="494140">
                    <a:moveTo>
                      <a:pt x="101577" y="167"/>
                    </a:moveTo>
                    <a:cubicBezTo>
                      <a:pt x="91671" y="4161"/>
                      <a:pt x="94814" y="39541"/>
                      <a:pt x="63477" y="80247"/>
                    </a:cubicBezTo>
                    <a:cubicBezTo>
                      <a:pt x="45189" y="104024"/>
                      <a:pt x="231" y="128943"/>
                      <a:pt x="231" y="128943"/>
                    </a:cubicBezTo>
                    <a:cubicBezTo>
                      <a:pt x="231" y="128943"/>
                      <a:pt x="57381" y="186388"/>
                      <a:pt x="52618" y="289104"/>
                    </a:cubicBezTo>
                    <a:cubicBezTo>
                      <a:pt x="47856" y="391915"/>
                      <a:pt x="-3865" y="488640"/>
                      <a:pt x="231" y="493966"/>
                    </a:cubicBezTo>
                    <a:cubicBezTo>
                      <a:pt x="4327" y="499292"/>
                      <a:pt x="149297" y="382500"/>
                      <a:pt x="179206" y="215681"/>
                    </a:cubicBezTo>
                    <a:cubicBezTo>
                      <a:pt x="204637" y="74066"/>
                      <a:pt x="108530" y="-2686"/>
                      <a:pt x="101672" y="72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 36">
                <a:extLst>
                  <a:ext uri="{FF2B5EF4-FFF2-40B4-BE49-F238E27FC236}">
                    <a16:creationId xmlns:a16="http://schemas.microsoft.com/office/drawing/2014/main" id="{7CA2D369-B700-380B-CA35-0C80CAD450DF}"/>
                  </a:ext>
                </a:extLst>
              </p:cNvPr>
              <p:cNvSpPr/>
              <p:nvPr/>
            </p:nvSpPr>
            <p:spPr>
              <a:xfrm>
                <a:off x="2827890" y="2353070"/>
                <a:ext cx="244094" cy="158036"/>
              </a:xfrm>
              <a:custGeom>
                <a:avLst/>
                <a:gdLst>
                  <a:gd name="connsiteX0" fmla="*/ 243065 w 244094"/>
                  <a:gd name="connsiteY0" fmla="*/ 26249 h 158036"/>
                  <a:gd name="connsiteX1" fmla="*/ 90665 w 244094"/>
                  <a:gd name="connsiteY1" fmla="*/ 14931 h 158036"/>
                  <a:gd name="connsiteX2" fmla="*/ 844 w 244094"/>
                  <a:gd name="connsiteY2" fmla="*/ 157117 h 158036"/>
                  <a:gd name="connsiteX3" fmla="*/ 81806 w 244094"/>
                  <a:gd name="connsiteY3" fmla="*/ 141804 h 158036"/>
                  <a:gd name="connsiteX4" fmla="*/ 141719 w 244094"/>
                  <a:gd name="connsiteY4" fmla="*/ 157117 h 158036"/>
                  <a:gd name="connsiteX5" fmla="*/ 209727 w 244094"/>
                  <a:gd name="connsiteY5" fmla="*/ 100433 h 158036"/>
                  <a:gd name="connsiteX6" fmla="*/ 243065 w 244094"/>
                  <a:gd name="connsiteY6" fmla="*/ 26344 h 158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094" h="158036">
                    <a:moveTo>
                      <a:pt x="243065" y="26249"/>
                    </a:moveTo>
                    <a:cubicBezTo>
                      <a:pt x="238969" y="16928"/>
                      <a:pt x="166198" y="-20449"/>
                      <a:pt x="90665" y="14931"/>
                    </a:cubicBezTo>
                    <a:cubicBezTo>
                      <a:pt x="15131" y="50311"/>
                      <a:pt x="-4585" y="151125"/>
                      <a:pt x="844" y="157117"/>
                    </a:cubicBezTo>
                    <a:cubicBezTo>
                      <a:pt x="6273" y="163109"/>
                      <a:pt x="49136" y="137715"/>
                      <a:pt x="81806" y="141804"/>
                    </a:cubicBezTo>
                    <a:cubicBezTo>
                      <a:pt x="114477" y="145894"/>
                      <a:pt x="141719" y="157117"/>
                      <a:pt x="141719" y="157117"/>
                    </a:cubicBezTo>
                    <a:cubicBezTo>
                      <a:pt x="141719" y="157117"/>
                      <a:pt x="179819" y="143802"/>
                      <a:pt x="209727" y="100433"/>
                    </a:cubicBezTo>
                    <a:cubicBezTo>
                      <a:pt x="239636" y="57064"/>
                      <a:pt x="247160" y="35664"/>
                      <a:pt x="243065" y="26344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 37">
                <a:extLst>
                  <a:ext uri="{FF2B5EF4-FFF2-40B4-BE49-F238E27FC236}">
                    <a16:creationId xmlns:a16="http://schemas.microsoft.com/office/drawing/2014/main" id="{0FD51BBE-5F2A-9B22-1DD9-EDF1486E68C1}"/>
                  </a:ext>
                </a:extLst>
              </p:cNvPr>
              <p:cNvSpPr/>
              <p:nvPr/>
            </p:nvSpPr>
            <p:spPr>
              <a:xfrm>
                <a:off x="1615916" y="2293437"/>
                <a:ext cx="312118" cy="314554"/>
              </a:xfrm>
              <a:custGeom>
                <a:avLst/>
                <a:gdLst>
                  <a:gd name="connsiteX0" fmla="*/ 95 w 312118"/>
                  <a:gd name="connsiteY0" fmla="*/ 46032 h 314554"/>
                  <a:gd name="connsiteX1" fmla="*/ 102870 w 312118"/>
                  <a:gd name="connsiteY1" fmla="*/ 64007 h 314554"/>
                  <a:gd name="connsiteX2" fmla="*/ 194024 w 312118"/>
                  <a:gd name="connsiteY2" fmla="*/ 0 h 314554"/>
                  <a:gd name="connsiteX3" fmla="*/ 221266 w 312118"/>
                  <a:gd name="connsiteY3" fmla="*/ 163490 h 314554"/>
                  <a:gd name="connsiteX4" fmla="*/ 311944 w 312118"/>
                  <a:gd name="connsiteY4" fmla="*/ 314331 h 314554"/>
                  <a:gd name="connsiteX5" fmla="*/ 211360 w 312118"/>
                  <a:gd name="connsiteY5" fmla="*/ 256220 h 314554"/>
                  <a:gd name="connsiteX6" fmla="*/ 65341 w 312118"/>
                  <a:gd name="connsiteY6" fmla="*/ 164156 h 314554"/>
                  <a:gd name="connsiteX7" fmla="*/ 0 w 312118"/>
                  <a:gd name="connsiteY7" fmla="*/ 46032 h 31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2118" h="314554">
                    <a:moveTo>
                      <a:pt x="95" y="46032"/>
                    </a:moveTo>
                    <a:cubicBezTo>
                      <a:pt x="95" y="46032"/>
                      <a:pt x="52483" y="75420"/>
                      <a:pt x="102870" y="64007"/>
                    </a:cubicBezTo>
                    <a:cubicBezTo>
                      <a:pt x="156305" y="51929"/>
                      <a:pt x="189262" y="0"/>
                      <a:pt x="194024" y="0"/>
                    </a:cubicBezTo>
                    <a:cubicBezTo>
                      <a:pt x="198787" y="0"/>
                      <a:pt x="195358" y="111466"/>
                      <a:pt x="221266" y="163490"/>
                    </a:cubicBezTo>
                    <a:cubicBezTo>
                      <a:pt x="247174" y="215514"/>
                      <a:pt x="316040" y="310336"/>
                      <a:pt x="311944" y="314331"/>
                    </a:cubicBezTo>
                    <a:cubicBezTo>
                      <a:pt x="307848" y="318325"/>
                      <a:pt x="232886" y="267633"/>
                      <a:pt x="211360" y="256220"/>
                    </a:cubicBezTo>
                    <a:cubicBezTo>
                      <a:pt x="189833" y="244807"/>
                      <a:pt x="118491" y="226832"/>
                      <a:pt x="65341" y="164156"/>
                    </a:cubicBezTo>
                    <a:cubicBezTo>
                      <a:pt x="12192" y="101480"/>
                      <a:pt x="0" y="46032"/>
                      <a:pt x="0" y="46032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 38">
                <a:extLst>
                  <a:ext uri="{FF2B5EF4-FFF2-40B4-BE49-F238E27FC236}">
                    <a16:creationId xmlns:a16="http://schemas.microsoft.com/office/drawing/2014/main" id="{95BA77D2-04FB-0088-FF0D-25F507BEC695}"/>
                  </a:ext>
                </a:extLst>
              </p:cNvPr>
              <p:cNvSpPr/>
              <p:nvPr/>
            </p:nvSpPr>
            <p:spPr>
              <a:xfrm>
                <a:off x="1856898" y="3295871"/>
                <a:ext cx="301296" cy="262497"/>
              </a:xfrm>
              <a:custGeom>
                <a:avLst/>
                <a:gdLst>
                  <a:gd name="connsiteX0" fmla="*/ 0 w 301296"/>
                  <a:gd name="connsiteY0" fmla="*/ 95 h 262497"/>
                  <a:gd name="connsiteX1" fmla="*/ 164306 w 301296"/>
                  <a:gd name="connsiteY1" fmla="*/ 145039 h 262497"/>
                  <a:gd name="connsiteX2" fmla="*/ 256889 w 301296"/>
                  <a:gd name="connsiteY2" fmla="*/ 262497 h 262497"/>
                  <a:gd name="connsiteX3" fmla="*/ 282321 w 301296"/>
                  <a:gd name="connsiteY3" fmla="*/ 100529 h 262497"/>
                  <a:gd name="connsiteX4" fmla="*/ 0 w 301296"/>
                  <a:gd name="connsiteY4" fmla="*/ 0 h 262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296" h="262497">
                    <a:moveTo>
                      <a:pt x="0" y="95"/>
                    </a:moveTo>
                    <a:cubicBezTo>
                      <a:pt x="0" y="95"/>
                      <a:pt x="84201" y="65910"/>
                      <a:pt x="164306" y="145039"/>
                    </a:cubicBezTo>
                    <a:cubicBezTo>
                      <a:pt x="196025" y="176425"/>
                      <a:pt x="256889" y="262497"/>
                      <a:pt x="256889" y="262497"/>
                    </a:cubicBezTo>
                    <a:cubicBezTo>
                      <a:pt x="256889" y="262497"/>
                      <a:pt x="336709" y="155691"/>
                      <a:pt x="282321" y="100529"/>
                    </a:cubicBezTo>
                    <a:cubicBezTo>
                      <a:pt x="227838" y="4536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 39">
                <a:extLst>
                  <a:ext uri="{FF2B5EF4-FFF2-40B4-BE49-F238E27FC236}">
                    <a16:creationId xmlns:a16="http://schemas.microsoft.com/office/drawing/2014/main" id="{2CFAF06A-E9A0-1F51-8FB8-3C5009627239}"/>
                  </a:ext>
                </a:extLst>
              </p:cNvPr>
              <p:cNvSpPr/>
              <p:nvPr/>
            </p:nvSpPr>
            <p:spPr>
              <a:xfrm>
                <a:off x="1791690" y="3003130"/>
                <a:ext cx="207702" cy="300730"/>
              </a:xfrm>
              <a:custGeom>
                <a:avLst/>
                <a:gdLst>
                  <a:gd name="connsiteX0" fmla="*/ 167792 w 207702"/>
                  <a:gd name="connsiteY0" fmla="*/ 0 h 300730"/>
                  <a:gd name="connsiteX1" fmla="*/ 73399 w 207702"/>
                  <a:gd name="connsiteY1" fmla="*/ 28437 h 300730"/>
                  <a:gd name="connsiteX2" fmla="*/ 2629 w 207702"/>
                  <a:gd name="connsiteY2" fmla="*/ 49836 h 300730"/>
                  <a:gd name="connsiteX3" fmla="*/ 31680 w 207702"/>
                  <a:gd name="connsiteY3" fmla="*/ 215324 h 300730"/>
                  <a:gd name="connsiteX4" fmla="*/ 207702 w 207702"/>
                  <a:gd name="connsiteY4" fmla="*/ 300730 h 300730"/>
                  <a:gd name="connsiteX5" fmla="*/ 113309 w 207702"/>
                  <a:gd name="connsiteY5" fmla="*/ 142376 h 300730"/>
                  <a:gd name="connsiteX6" fmla="*/ 167792 w 207702"/>
                  <a:gd name="connsiteY6" fmla="*/ 0 h 300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7702" h="300730">
                    <a:moveTo>
                      <a:pt x="167792" y="0"/>
                    </a:moveTo>
                    <a:cubicBezTo>
                      <a:pt x="167792" y="0"/>
                      <a:pt x="98831" y="19592"/>
                      <a:pt x="73399" y="28437"/>
                    </a:cubicBezTo>
                    <a:cubicBezTo>
                      <a:pt x="47968" y="37282"/>
                      <a:pt x="4439" y="40896"/>
                      <a:pt x="2629" y="49836"/>
                    </a:cubicBezTo>
                    <a:cubicBezTo>
                      <a:pt x="819" y="58777"/>
                      <a:pt x="-10135" y="162349"/>
                      <a:pt x="31680" y="215324"/>
                    </a:cubicBezTo>
                    <a:cubicBezTo>
                      <a:pt x="93402" y="293597"/>
                      <a:pt x="207702" y="300730"/>
                      <a:pt x="207702" y="300730"/>
                    </a:cubicBezTo>
                    <a:cubicBezTo>
                      <a:pt x="207702" y="300730"/>
                      <a:pt x="122644" y="218843"/>
                      <a:pt x="113309" y="142376"/>
                    </a:cubicBezTo>
                    <a:cubicBezTo>
                      <a:pt x="103975" y="65910"/>
                      <a:pt x="167792" y="0"/>
                      <a:pt x="167792" y="0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 40">
                <a:extLst>
                  <a:ext uri="{FF2B5EF4-FFF2-40B4-BE49-F238E27FC236}">
                    <a16:creationId xmlns:a16="http://schemas.microsoft.com/office/drawing/2014/main" id="{59758FF4-8475-7346-1ADC-31A852052FDC}"/>
                  </a:ext>
                </a:extLst>
              </p:cNvPr>
              <p:cNvSpPr/>
              <p:nvPr/>
            </p:nvSpPr>
            <p:spPr>
              <a:xfrm>
                <a:off x="1905095" y="2736258"/>
                <a:ext cx="196024" cy="250893"/>
              </a:xfrm>
              <a:custGeom>
                <a:avLst/>
                <a:gdLst>
                  <a:gd name="connsiteX0" fmla="*/ 0 w 196024"/>
                  <a:gd name="connsiteY0" fmla="*/ 250894 h 250893"/>
                  <a:gd name="connsiteX1" fmla="*/ 116586 w 196024"/>
                  <a:gd name="connsiteY1" fmla="*/ 222457 h 250893"/>
                  <a:gd name="connsiteX2" fmla="*/ 196024 w 196024"/>
                  <a:gd name="connsiteY2" fmla="*/ 0 h 250893"/>
                  <a:gd name="connsiteX3" fmla="*/ 47244 w 196024"/>
                  <a:gd name="connsiteY3" fmla="*/ 125447 h 250893"/>
                  <a:gd name="connsiteX4" fmla="*/ 95 w 196024"/>
                  <a:gd name="connsiteY4" fmla="*/ 250894 h 250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024" h="250893">
                    <a:moveTo>
                      <a:pt x="0" y="250894"/>
                    </a:moveTo>
                    <a:lnTo>
                      <a:pt x="116586" y="222457"/>
                    </a:lnTo>
                    <a:lnTo>
                      <a:pt x="196024" y="0"/>
                    </a:lnTo>
                    <a:cubicBezTo>
                      <a:pt x="196024" y="0"/>
                      <a:pt x="98012" y="49836"/>
                      <a:pt x="47244" y="125447"/>
                    </a:cubicBezTo>
                    <a:cubicBezTo>
                      <a:pt x="9715" y="181370"/>
                      <a:pt x="95" y="250894"/>
                      <a:pt x="95" y="250894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 41">
                <a:extLst>
                  <a:ext uri="{FF2B5EF4-FFF2-40B4-BE49-F238E27FC236}">
                    <a16:creationId xmlns:a16="http://schemas.microsoft.com/office/drawing/2014/main" id="{FBA4FB6B-133E-99DC-AFFE-5580F703B929}"/>
                  </a:ext>
                </a:extLst>
              </p:cNvPr>
              <p:cNvSpPr/>
              <p:nvPr/>
            </p:nvSpPr>
            <p:spPr>
              <a:xfrm>
                <a:off x="2445829" y="2550450"/>
                <a:ext cx="551525" cy="461619"/>
              </a:xfrm>
              <a:custGeom>
                <a:avLst/>
                <a:gdLst>
                  <a:gd name="connsiteX0" fmla="*/ 0 w 551525"/>
                  <a:gd name="connsiteY0" fmla="*/ 192845 h 461619"/>
                  <a:gd name="connsiteX1" fmla="*/ 402908 w 551525"/>
                  <a:gd name="connsiteY1" fmla="*/ 14899 h 461619"/>
                  <a:gd name="connsiteX2" fmla="*/ 551497 w 551525"/>
                  <a:gd name="connsiteY2" fmla="*/ 256948 h 461619"/>
                  <a:gd name="connsiteX3" fmla="*/ 397478 w 551525"/>
                  <a:gd name="connsiteY3" fmla="*/ 461619 h 461619"/>
                  <a:gd name="connsiteX4" fmla="*/ 446437 w 551525"/>
                  <a:gd name="connsiteY4" fmla="*/ 185712 h 461619"/>
                  <a:gd name="connsiteX5" fmla="*/ 76200 w 551525"/>
                  <a:gd name="connsiteY5" fmla="*/ 237356 h 461619"/>
                  <a:gd name="connsiteX6" fmla="*/ 0 w 551525"/>
                  <a:gd name="connsiteY6" fmla="*/ 192845 h 461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1525" h="461619">
                    <a:moveTo>
                      <a:pt x="0" y="192845"/>
                    </a:moveTo>
                    <a:cubicBezTo>
                      <a:pt x="0" y="192845"/>
                      <a:pt x="196025" y="-63470"/>
                      <a:pt x="402908" y="14899"/>
                    </a:cubicBezTo>
                    <a:cubicBezTo>
                      <a:pt x="493395" y="49138"/>
                      <a:pt x="553022" y="116379"/>
                      <a:pt x="551497" y="256948"/>
                    </a:cubicBezTo>
                    <a:cubicBezTo>
                      <a:pt x="550259" y="371648"/>
                      <a:pt x="397478" y="461619"/>
                      <a:pt x="397478" y="461619"/>
                    </a:cubicBezTo>
                    <a:cubicBezTo>
                      <a:pt x="397478" y="461619"/>
                      <a:pt x="544449" y="298700"/>
                      <a:pt x="446437" y="185712"/>
                    </a:cubicBezTo>
                    <a:cubicBezTo>
                      <a:pt x="290132" y="5674"/>
                      <a:pt x="76200" y="237356"/>
                      <a:pt x="76200" y="237356"/>
                    </a:cubicBezTo>
                    <a:lnTo>
                      <a:pt x="0" y="192845"/>
                    </a:ln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 42">
                <a:extLst>
                  <a:ext uri="{FF2B5EF4-FFF2-40B4-BE49-F238E27FC236}">
                    <a16:creationId xmlns:a16="http://schemas.microsoft.com/office/drawing/2014/main" id="{D1A038FE-2DE6-F2B8-CF8B-E85752C2BE05}"/>
                  </a:ext>
                </a:extLst>
              </p:cNvPr>
              <p:cNvSpPr/>
              <p:nvPr/>
            </p:nvSpPr>
            <p:spPr>
              <a:xfrm>
                <a:off x="2667285" y="3024529"/>
                <a:ext cx="232314" cy="217130"/>
              </a:xfrm>
              <a:custGeom>
                <a:avLst/>
                <a:gdLst>
                  <a:gd name="connsiteX0" fmla="*/ 0 w 232314"/>
                  <a:gd name="connsiteY0" fmla="*/ 217131 h 217130"/>
                  <a:gd name="connsiteX1" fmla="*/ 232315 w 232314"/>
                  <a:gd name="connsiteY1" fmla="*/ 0 h 217130"/>
                  <a:gd name="connsiteX2" fmla="*/ 148876 w 232314"/>
                  <a:gd name="connsiteY2" fmla="*/ 30244 h 217130"/>
                  <a:gd name="connsiteX3" fmla="*/ 38195 w 232314"/>
                  <a:gd name="connsiteY3" fmla="*/ 44510 h 217130"/>
                  <a:gd name="connsiteX4" fmla="*/ 34576 w 232314"/>
                  <a:gd name="connsiteY4" fmla="*/ 119265 h 217130"/>
                  <a:gd name="connsiteX5" fmla="*/ 95 w 232314"/>
                  <a:gd name="connsiteY5" fmla="*/ 217131 h 21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2314" h="217130">
                    <a:moveTo>
                      <a:pt x="0" y="217131"/>
                    </a:moveTo>
                    <a:lnTo>
                      <a:pt x="232315" y="0"/>
                    </a:lnTo>
                    <a:cubicBezTo>
                      <a:pt x="232315" y="0"/>
                      <a:pt x="181546" y="17785"/>
                      <a:pt x="148876" y="30244"/>
                    </a:cubicBezTo>
                    <a:cubicBezTo>
                      <a:pt x="116205" y="42703"/>
                      <a:pt x="38195" y="44510"/>
                      <a:pt x="38195" y="44510"/>
                    </a:cubicBezTo>
                    <a:cubicBezTo>
                      <a:pt x="38195" y="44510"/>
                      <a:pt x="38195" y="78369"/>
                      <a:pt x="34576" y="119265"/>
                    </a:cubicBezTo>
                    <a:cubicBezTo>
                      <a:pt x="30956" y="160161"/>
                      <a:pt x="95" y="217131"/>
                      <a:pt x="95" y="217131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 43">
                <a:extLst>
                  <a:ext uri="{FF2B5EF4-FFF2-40B4-BE49-F238E27FC236}">
                    <a16:creationId xmlns:a16="http://schemas.microsoft.com/office/drawing/2014/main" id="{1754A6B2-A3D1-772E-13C8-2AF6F6DE982C}"/>
                  </a:ext>
                </a:extLst>
              </p:cNvPr>
              <p:cNvSpPr/>
              <p:nvPr/>
            </p:nvSpPr>
            <p:spPr>
              <a:xfrm>
                <a:off x="2255996" y="1971429"/>
                <a:ext cx="525113" cy="323814"/>
              </a:xfrm>
              <a:custGeom>
                <a:avLst/>
                <a:gdLst>
                  <a:gd name="connsiteX0" fmla="*/ 47054 w 525113"/>
                  <a:gd name="connsiteY0" fmla="*/ 323815 h 323814"/>
                  <a:gd name="connsiteX1" fmla="*/ 168688 w 525113"/>
                  <a:gd name="connsiteY1" fmla="*/ 116100 h 323814"/>
                  <a:gd name="connsiteX2" fmla="*/ 401003 w 525113"/>
                  <a:gd name="connsiteY2" fmla="*/ 124564 h 323814"/>
                  <a:gd name="connsiteX3" fmla="*/ 525113 w 525113"/>
                  <a:gd name="connsiteY3" fmla="*/ 71590 h 323814"/>
                  <a:gd name="connsiteX4" fmla="*/ 163354 w 525113"/>
                  <a:gd name="connsiteY4" fmla="*/ 41345 h 323814"/>
                  <a:gd name="connsiteX5" fmla="*/ 0 w 525113"/>
                  <a:gd name="connsiteY5" fmla="*/ 258476 h 323814"/>
                  <a:gd name="connsiteX6" fmla="*/ 47149 w 525113"/>
                  <a:gd name="connsiteY6" fmla="*/ 323815 h 32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5113" h="323814">
                    <a:moveTo>
                      <a:pt x="47054" y="323815"/>
                    </a:moveTo>
                    <a:cubicBezTo>
                      <a:pt x="47054" y="323815"/>
                      <a:pt x="80677" y="164985"/>
                      <a:pt x="168688" y="116100"/>
                    </a:cubicBezTo>
                    <a:cubicBezTo>
                      <a:pt x="290322" y="48478"/>
                      <a:pt x="401003" y="124564"/>
                      <a:pt x="401003" y="124564"/>
                    </a:cubicBezTo>
                    <a:lnTo>
                      <a:pt x="525113" y="71590"/>
                    </a:lnTo>
                    <a:cubicBezTo>
                      <a:pt x="525113" y="71590"/>
                      <a:pt x="377666" y="-66887"/>
                      <a:pt x="163354" y="41345"/>
                    </a:cubicBezTo>
                    <a:cubicBezTo>
                      <a:pt x="39910" y="103641"/>
                      <a:pt x="0" y="258476"/>
                      <a:pt x="0" y="258476"/>
                    </a:cubicBezTo>
                    <a:lnTo>
                      <a:pt x="47149" y="323815"/>
                    </a:ln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 44">
                <a:extLst>
                  <a:ext uri="{FF2B5EF4-FFF2-40B4-BE49-F238E27FC236}">
                    <a16:creationId xmlns:a16="http://schemas.microsoft.com/office/drawing/2014/main" id="{4C87C65D-FE7A-E29C-0E8B-2525C3F40223}"/>
                  </a:ext>
                </a:extLst>
              </p:cNvPr>
              <p:cNvSpPr/>
              <p:nvPr/>
            </p:nvSpPr>
            <p:spPr>
              <a:xfrm>
                <a:off x="2083403" y="2530160"/>
                <a:ext cx="369855" cy="366830"/>
              </a:xfrm>
              <a:custGeom>
                <a:avLst/>
                <a:gdLst>
                  <a:gd name="connsiteX0" fmla="*/ 0 w 369855"/>
                  <a:gd name="connsiteY0" fmla="*/ 297782 h 366830"/>
                  <a:gd name="connsiteX1" fmla="*/ 58102 w 369855"/>
                  <a:gd name="connsiteY1" fmla="*/ 366830 h 366830"/>
                  <a:gd name="connsiteX2" fmla="*/ 369856 w 369855"/>
                  <a:gd name="connsiteY2" fmla="*/ 35380 h 366830"/>
                  <a:gd name="connsiteX3" fmla="*/ 277654 w 369855"/>
                  <a:gd name="connsiteY3" fmla="*/ 27201 h 366830"/>
                  <a:gd name="connsiteX4" fmla="*/ 223171 w 369855"/>
                  <a:gd name="connsiteY4" fmla="*/ 0 h 366830"/>
                  <a:gd name="connsiteX5" fmla="*/ 0 w 369855"/>
                  <a:gd name="connsiteY5" fmla="*/ 297782 h 366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9855" h="366830">
                    <a:moveTo>
                      <a:pt x="0" y="297782"/>
                    </a:moveTo>
                    <a:lnTo>
                      <a:pt x="58102" y="366830"/>
                    </a:lnTo>
                    <a:lnTo>
                      <a:pt x="369856" y="35380"/>
                    </a:lnTo>
                    <a:cubicBezTo>
                      <a:pt x="369856" y="35380"/>
                      <a:pt x="303086" y="37948"/>
                      <a:pt x="277654" y="27201"/>
                    </a:cubicBezTo>
                    <a:cubicBezTo>
                      <a:pt x="252222" y="16454"/>
                      <a:pt x="223171" y="0"/>
                      <a:pt x="223171" y="0"/>
                    </a:cubicBezTo>
                    <a:lnTo>
                      <a:pt x="0" y="297782"/>
                    </a:ln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 45">
                <a:extLst>
                  <a:ext uri="{FF2B5EF4-FFF2-40B4-BE49-F238E27FC236}">
                    <a16:creationId xmlns:a16="http://schemas.microsoft.com/office/drawing/2014/main" id="{66B6A8F1-D3CF-FFFE-0CF1-EA586547AD15}"/>
                  </a:ext>
                </a:extLst>
              </p:cNvPr>
              <p:cNvSpPr/>
              <p:nvPr/>
            </p:nvSpPr>
            <p:spPr>
              <a:xfrm>
                <a:off x="2012632" y="2530065"/>
                <a:ext cx="210502" cy="167769"/>
              </a:xfrm>
              <a:custGeom>
                <a:avLst/>
                <a:gdLst>
                  <a:gd name="connsiteX0" fmla="*/ 145542 w 210502"/>
                  <a:gd name="connsiteY0" fmla="*/ 95 h 167769"/>
                  <a:gd name="connsiteX1" fmla="*/ 88392 w 210502"/>
                  <a:gd name="connsiteY1" fmla="*/ 27296 h 167769"/>
                  <a:gd name="connsiteX2" fmla="*/ 0 w 210502"/>
                  <a:gd name="connsiteY2" fmla="*/ 43274 h 167769"/>
                  <a:gd name="connsiteX3" fmla="*/ 112490 w 210502"/>
                  <a:gd name="connsiteY3" fmla="*/ 167770 h 167769"/>
                  <a:gd name="connsiteX4" fmla="*/ 210502 w 210502"/>
                  <a:gd name="connsiteY4" fmla="*/ 66385 h 167769"/>
                  <a:gd name="connsiteX5" fmla="*/ 145542 w 210502"/>
                  <a:gd name="connsiteY5" fmla="*/ 0 h 167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502" h="167769">
                    <a:moveTo>
                      <a:pt x="145542" y="95"/>
                    </a:moveTo>
                    <a:cubicBezTo>
                      <a:pt x="145542" y="95"/>
                      <a:pt x="122396" y="14837"/>
                      <a:pt x="88392" y="27296"/>
                    </a:cubicBezTo>
                    <a:cubicBezTo>
                      <a:pt x="54388" y="39755"/>
                      <a:pt x="0" y="43274"/>
                      <a:pt x="0" y="43274"/>
                    </a:cubicBezTo>
                    <a:lnTo>
                      <a:pt x="112490" y="167770"/>
                    </a:lnTo>
                    <a:lnTo>
                      <a:pt x="210502" y="66385"/>
                    </a:lnTo>
                    <a:lnTo>
                      <a:pt x="145542" y="0"/>
                    </a:ln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 46">
                <a:extLst>
                  <a:ext uri="{FF2B5EF4-FFF2-40B4-BE49-F238E27FC236}">
                    <a16:creationId xmlns:a16="http://schemas.microsoft.com/office/drawing/2014/main" id="{17A4C441-F2EC-2F36-542B-060443419831}"/>
                  </a:ext>
                </a:extLst>
              </p:cNvPr>
              <p:cNvSpPr/>
              <p:nvPr/>
            </p:nvSpPr>
            <p:spPr>
              <a:xfrm>
                <a:off x="1457863" y="2557391"/>
                <a:ext cx="563627" cy="437845"/>
              </a:xfrm>
              <a:custGeom>
                <a:avLst/>
                <a:gdLst>
                  <a:gd name="connsiteX0" fmla="*/ 493047 w 563627"/>
                  <a:gd name="connsiteY0" fmla="*/ 231367 h 437845"/>
                  <a:gd name="connsiteX1" fmla="*/ 178722 w 563627"/>
                  <a:gd name="connsiteY1" fmla="*/ 126368 h 437845"/>
                  <a:gd name="connsiteX2" fmla="*/ 137003 w 563627"/>
                  <a:gd name="connsiteY2" fmla="*/ 437845 h 437845"/>
                  <a:gd name="connsiteX3" fmla="*/ 19369 w 563627"/>
                  <a:gd name="connsiteY3" fmla="*/ 122849 h 437845"/>
                  <a:gd name="connsiteX4" fmla="*/ 342362 w 563627"/>
                  <a:gd name="connsiteY4" fmla="*/ 14236 h 437845"/>
                  <a:gd name="connsiteX5" fmla="*/ 563628 w 563627"/>
                  <a:gd name="connsiteY5" fmla="*/ 178772 h 437845"/>
                  <a:gd name="connsiteX6" fmla="*/ 492952 w 563627"/>
                  <a:gd name="connsiteY6" fmla="*/ 231367 h 437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3627" h="437845">
                    <a:moveTo>
                      <a:pt x="493047" y="231367"/>
                    </a:moveTo>
                    <a:cubicBezTo>
                      <a:pt x="493047" y="231367"/>
                      <a:pt x="324360" y="53420"/>
                      <a:pt x="178722" y="126368"/>
                    </a:cubicBezTo>
                    <a:cubicBezTo>
                      <a:pt x="-13397" y="222617"/>
                      <a:pt x="137003" y="437845"/>
                      <a:pt x="137003" y="437845"/>
                    </a:cubicBezTo>
                    <a:cubicBezTo>
                      <a:pt x="137003" y="437845"/>
                      <a:pt x="-61498" y="319627"/>
                      <a:pt x="19369" y="122849"/>
                    </a:cubicBezTo>
                    <a:cubicBezTo>
                      <a:pt x="81091" y="-27231"/>
                      <a:pt x="259304" y="-6022"/>
                      <a:pt x="342362" y="14236"/>
                    </a:cubicBezTo>
                    <a:cubicBezTo>
                      <a:pt x="447137" y="39820"/>
                      <a:pt x="563628" y="178772"/>
                      <a:pt x="563628" y="178772"/>
                    </a:cubicBezTo>
                    <a:lnTo>
                      <a:pt x="492952" y="231367"/>
                    </a:ln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 47">
                <a:extLst>
                  <a:ext uri="{FF2B5EF4-FFF2-40B4-BE49-F238E27FC236}">
                    <a16:creationId xmlns:a16="http://schemas.microsoft.com/office/drawing/2014/main" id="{ACF2E29C-0011-AA13-2E94-ED28A80F253A}"/>
                  </a:ext>
                </a:extLst>
              </p:cNvPr>
              <p:cNvSpPr/>
              <p:nvPr/>
            </p:nvSpPr>
            <p:spPr>
              <a:xfrm>
                <a:off x="1569925" y="2736163"/>
                <a:ext cx="358124" cy="287502"/>
              </a:xfrm>
              <a:custGeom>
                <a:avLst/>
                <a:gdLst>
                  <a:gd name="connsiteX0" fmla="*/ 46086 w 358124"/>
                  <a:gd name="connsiteY0" fmla="*/ 0 h 287502"/>
                  <a:gd name="connsiteX1" fmla="*/ 141145 w 358124"/>
                  <a:gd name="connsiteY1" fmla="*/ 148653 h 287502"/>
                  <a:gd name="connsiteX2" fmla="*/ 358125 w 358124"/>
                  <a:gd name="connsiteY2" fmla="*/ 107757 h 287502"/>
                  <a:gd name="connsiteX3" fmla="*/ 296593 w 358124"/>
                  <a:gd name="connsiteY3" fmla="*/ 250989 h 287502"/>
                  <a:gd name="connsiteX4" fmla="*/ 92377 w 358124"/>
                  <a:gd name="connsiteY4" fmla="*/ 259073 h 287502"/>
                  <a:gd name="connsiteX5" fmla="*/ 45990 w 358124"/>
                  <a:gd name="connsiteY5" fmla="*/ 0 h 28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8124" h="287502">
                    <a:moveTo>
                      <a:pt x="46086" y="0"/>
                    </a:moveTo>
                    <a:cubicBezTo>
                      <a:pt x="46086" y="0"/>
                      <a:pt x="19320" y="136194"/>
                      <a:pt x="141145" y="148653"/>
                    </a:cubicBezTo>
                    <a:cubicBezTo>
                      <a:pt x="262970" y="161112"/>
                      <a:pt x="358125" y="107757"/>
                      <a:pt x="358125" y="107757"/>
                    </a:cubicBezTo>
                    <a:lnTo>
                      <a:pt x="296593" y="250989"/>
                    </a:lnTo>
                    <a:cubicBezTo>
                      <a:pt x="296593" y="250989"/>
                      <a:pt x="182484" y="327456"/>
                      <a:pt x="92377" y="259073"/>
                    </a:cubicBezTo>
                    <a:cubicBezTo>
                      <a:pt x="-83645" y="125542"/>
                      <a:pt x="45990" y="0"/>
                      <a:pt x="45990" y="0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 48">
                <a:extLst>
                  <a:ext uri="{FF2B5EF4-FFF2-40B4-BE49-F238E27FC236}">
                    <a16:creationId xmlns:a16="http://schemas.microsoft.com/office/drawing/2014/main" id="{602D73EF-D6BA-3738-7B5E-B232E5CAD9F8}"/>
                  </a:ext>
                </a:extLst>
              </p:cNvPr>
              <p:cNvSpPr/>
              <p:nvPr/>
            </p:nvSpPr>
            <p:spPr>
              <a:xfrm>
                <a:off x="2525839" y="2148515"/>
                <a:ext cx="340036" cy="449836"/>
              </a:xfrm>
              <a:custGeom>
                <a:avLst/>
                <a:gdLst>
                  <a:gd name="connsiteX0" fmla="*/ 0 w 340036"/>
                  <a:gd name="connsiteY0" fmla="*/ 449836 h 449836"/>
                  <a:gd name="connsiteX1" fmla="*/ 158306 w 340036"/>
                  <a:gd name="connsiteY1" fmla="*/ 379362 h 449836"/>
                  <a:gd name="connsiteX2" fmla="*/ 302038 w 340036"/>
                  <a:gd name="connsiteY2" fmla="*/ 256102 h 449836"/>
                  <a:gd name="connsiteX3" fmla="*/ 336137 w 340036"/>
                  <a:gd name="connsiteY3" fmla="*/ 111348 h 449836"/>
                  <a:gd name="connsiteX4" fmla="*/ 227267 w 340036"/>
                  <a:gd name="connsiteY4" fmla="*/ 71308 h 449836"/>
                  <a:gd name="connsiteX5" fmla="*/ 223647 w 340036"/>
                  <a:gd name="connsiteY5" fmla="*/ 176973 h 449836"/>
                  <a:gd name="connsiteX6" fmla="*/ 187357 w 340036"/>
                  <a:gd name="connsiteY6" fmla="*/ 220247 h 449836"/>
                  <a:gd name="connsiteX7" fmla="*/ 195834 w 340036"/>
                  <a:gd name="connsiteY7" fmla="*/ 65411 h 449836"/>
                  <a:gd name="connsiteX8" fmla="*/ 119063 w 340036"/>
                  <a:gd name="connsiteY8" fmla="*/ 4828 h 449836"/>
                  <a:gd name="connsiteX9" fmla="*/ 110966 w 340036"/>
                  <a:gd name="connsiteY9" fmla="*/ 256102 h 449836"/>
                  <a:gd name="connsiteX10" fmla="*/ 95 w 340036"/>
                  <a:gd name="connsiteY10" fmla="*/ 449836 h 449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0036" h="449836">
                    <a:moveTo>
                      <a:pt x="0" y="449836"/>
                    </a:moveTo>
                    <a:cubicBezTo>
                      <a:pt x="0" y="449836"/>
                      <a:pt x="94774" y="410367"/>
                      <a:pt x="158306" y="379362"/>
                    </a:cubicBezTo>
                    <a:cubicBezTo>
                      <a:pt x="221837" y="348357"/>
                      <a:pt x="275273" y="309838"/>
                      <a:pt x="302038" y="256102"/>
                    </a:cubicBezTo>
                    <a:cubicBezTo>
                      <a:pt x="328803" y="202366"/>
                      <a:pt x="348806" y="139310"/>
                      <a:pt x="336137" y="111348"/>
                    </a:cubicBezTo>
                    <a:cubicBezTo>
                      <a:pt x="323469" y="83387"/>
                      <a:pt x="232696" y="62939"/>
                      <a:pt x="227267" y="71308"/>
                    </a:cubicBezTo>
                    <a:cubicBezTo>
                      <a:pt x="221837" y="79678"/>
                      <a:pt x="240411" y="130750"/>
                      <a:pt x="223647" y="176973"/>
                    </a:cubicBezTo>
                    <a:cubicBezTo>
                      <a:pt x="209741" y="215206"/>
                      <a:pt x="187357" y="220247"/>
                      <a:pt x="187357" y="220247"/>
                    </a:cubicBezTo>
                    <a:cubicBezTo>
                      <a:pt x="187357" y="220247"/>
                      <a:pt x="213265" y="109922"/>
                      <a:pt x="195834" y="65411"/>
                    </a:cubicBezTo>
                    <a:cubicBezTo>
                      <a:pt x="178308" y="20901"/>
                      <a:pt x="129921" y="-12957"/>
                      <a:pt x="119063" y="4828"/>
                    </a:cubicBezTo>
                    <a:cubicBezTo>
                      <a:pt x="108204" y="22613"/>
                      <a:pt x="142589" y="111348"/>
                      <a:pt x="110966" y="256102"/>
                    </a:cubicBezTo>
                    <a:cubicBezTo>
                      <a:pt x="75248" y="419402"/>
                      <a:pt x="95" y="449836"/>
                      <a:pt x="95" y="449836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 49">
                <a:extLst>
                  <a:ext uri="{FF2B5EF4-FFF2-40B4-BE49-F238E27FC236}">
                    <a16:creationId xmlns:a16="http://schemas.microsoft.com/office/drawing/2014/main" id="{44EA6F7D-8504-5BEF-7B14-AF2FC5CC3CAF}"/>
                  </a:ext>
                </a:extLst>
              </p:cNvPr>
              <p:cNvSpPr/>
              <p:nvPr/>
            </p:nvSpPr>
            <p:spPr>
              <a:xfrm>
                <a:off x="2693860" y="2067937"/>
                <a:ext cx="163838" cy="144307"/>
              </a:xfrm>
              <a:custGeom>
                <a:avLst/>
                <a:gdLst>
                  <a:gd name="connsiteX0" fmla="*/ 0 w 163838"/>
                  <a:gd name="connsiteY0" fmla="*/ 49266 h 144307"/>
                  <a:gd name="connsiteX1" fmla="*/ 104203 w 163838"/>
                  <a:gd name="connsiteY1" fmla="*/ 0 h 144307"/>
                  <a:gd name="connsiteX2" fmla="*/ 158972 w 163838"/>
                  <a:gd name="connsiteY2" fmla="*/ 142376 h 144307"/>
                  <a:gd name="connsiteX3" fmla="*/ 0 w 163838"/>
                  <a:gd name="connsiteY3" fmla="*/ 49266 h 144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838" h="144307">
                    <a:moveTo>
                      <a:pt x="0" y="49266"/>
                    </a:moveTo>
                    <a:lnTo>
                      <a:pt x="104203" y="0"/>
                    </a:lnTo>
                    <a:cubicBezTo>
                      <a:pt x="104203" y="0"/>
                      <a:pt x="184023" y="124591"/>
                      <a:pt x="158972" y="142376"/>
                    </a:cubicBezTo>
                    <a:cubicBezTo>
                      <a:pt x="133921" y="160161"/>
                      <a:pt x="0" y="49266"/>
                      <a:pt x="0" y="49266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 50">
                <a:extLst>
                  <a:ext uri="{FF2B5EF4-FFF2-40B4-BE49-F238E27FC236}">
                    <a16:creationId xmlns:a16="http://schemas.microsoft.com/office/drawing/2014/main" id="{957FE547-C388-7F5F-7B2F-A65B10B91045}"/>
                  </a:ext>
                </a:extLst>
              </p:cNvPr>
              <p:cNvSpPr/>
              <p:nvPr/>
            </p:nvSpPr>
            <p:spPr>
              <a:xfrm>
                <a:off x="1546288" y="3003130"/>
                <a:ext cx="245459" cy="238529"/>
              </a:xfrm>
              <a:custGeom>
                <a:avLst/>
                <a:gdLst>
                  <a:gd name="connsiteX0" fmla="*/ 0 w 245459"/>
                  <a:gd name="connsiteY0" fmla="*/ 0 h 238529"/>
                  <a:gd name="connsiteX1" fmla="*/ 245459 w 245459"/>
                  <a:gd name="connsiteY1" fmla="*/ 238530 h 238529"/>
                  <a:gd name="connsiteX2" fmla="*/ 210502 w 245459"/>
                  <a:gd name="connsiteY2" fmla="*/ 129917 h 238529"/>
                  <a:gd name="connsiteX3" fmla="*/ 214122 w 245459"/>
                  <a:gd name="connsiteY3" fmla="*/ 50787 h 238529"/>
                  <a:gd name="connsiteX4" fmla="*/ 114300 w 245459"/>
                  <a:gd name="connsiteY4" fmla="*/ 45461 h 238529"/>
                  <a:gd name="connsiteX5" fmla="*/ 0 w 245459"/>
                  <a:gd name="connsiteY5" fmla="*/ 0 h 238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5459" h="238529">
                    <a:moveTo>
                      <a:pt x="0" y="0"/>
                    </a:moveTo>
                    <a:lnTo>
                      <a:pt x="245459" y="238530"/>
                    </a:lnTo>
                    <a:cubicBezTo>
                      <a:pt x="245459" y="238530"/>
                      <a:pt x="214122" y="173476"/>
                      <a:pt x="210502" y="129917"/>
                    </a:cubicBezTo>
                    <a:cubicBezTo>
                      <a:pt x="206883" y="86358"/>
                      <a:pt x="214122" y="50787"/>
                      <a:pt x="214122" y="50787"/>
                    </a:cubicBezTo>
                    <a:cubicBezTo>
                      <a:pt x="214122" y="50787"/>
                      <a:pt x="158877" y="56114"/>
                      <a:pt x="114300" y="45461"/>
                    </a:cubicBezTo>
                    <a:cubicBezTo>
                      <a:pt x="69818" y="3480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 51">
                <a:extLst>
                  <a:ext uri="{FF2B5EF4-FFF2-40B4-BE49-F238E27FC236}">
                    <a16:creationId xmlns:a16="http://schemas.microsoft.com/office/drawing/2014/main" id="{0870C792-9610-F51F-A63D-6220B8A869F4}"/>
                  </a:ext>
                </a:extLst>
              </p:cNvPr>
              <p:cNvSpPr/>
              <p:nvPr/>
            </p:nvSpPr>
            <p:spPr>
              <a:xfrm>
                <a:off x="2136076" y="3459646"/>
                <a:ext cx="254222" cy="293597"/>
              </a:xfrm>
              <a:custGeom>
                <a:avLst/>
                <a:gdLst>
                  <a:gd name="connsiteX0" fmla="*/ 0 w 254222"/>
                  <a:gd name="connsiteY0" fmla="*/ 128205 h 293597"/>
                  <a:gd name="connsiteX1" fmla="*/ 33052 w 254222"/>
                  <a:gd name="connsiteY1" fmla="*/ 66195 h 293597"/>
                  <a:gd name="connsiteX2" fmla="*/ 49054 w 254222"/>
                  <a:gd name="connsiteY2" fmla="*/ 0 h 293597"/>
                  <a:gd name="connsiteX3" fmla="*/ 105346 w 254222"/>
                  <a:gd name="connsiteY3" fmla="*/ 110325 h 293597"/>
                  <a:gd name="connsiteX4" fmla="*/ 128683 w 254222"/>
                  <a:gd name="connsiteY4" fmla="*/ 21304 h 293597"/>
                  <a:gd name="connsiteX5" fmla="*/ 197929 w 254222"/>
                  <a:gd name="connsiteY5" fmla="*/ 15978 h 293597"/>
                  <a:gd name="connsiteX6" fmla="*/ 254222 w 254222"/>
                  <a:gd name="connsiteY6" fmla="*/ 56874 h 293597"/>
                  <a:gd name="connsiteX7" fmla="*/ 97155 w 254222"/>
                  <a:gd name="connsiteY7" fmla="*/ 293597 h 293597"/>
                  <a:gd name="connsiteX8" fmla="*/ 190 w 254222"/>
                  <a:gd name="connsiteY8" fmla="*/ 128110 h 29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4222" h="293597">
                    <a:moveTo>
                      <a:pt x="0" y="128205"/>
                    </a:moveTo>
                    <a:cubicBezTo>
                      <a:pt x="0" y="128205"/>
                      <a:pt x="18193" y="101480"/>
                      <a:pt x="33052" y="66195"/>
                    </a:cubicBezTo>
                    <a:cubicBezTo>
                      <a:pt x="47911" y="30910"/>
                      <a:pt x="49054" y="0"/>
                      <a:pt x="49054" y="0"/>
                    </a:cubicBezTo>
                    <a:lnTo>
                      <a:pt x="105346" y="110325"/>
                    </a:lnTo>
                    <a:lnTo>
                      <a:pt x="128683" y="21304"/>
                    </a:lnTo>
                    <a:cubicBezTo>
                      <a:pt x="128683" y="21304"/>
                      <a:pt x="161639" y="8845"/>
                      <a:pt x="197929" y="15978"/>
                    </a:cubicBezTo>
                    <a:cubicBezTo>
                      <a:pt x="234220" y="23111"/>
                      <a:pt x="254222" y="56874"/>
                      <a:pt x="254222" y="56874"/>
                    </a:cubicBezTo>
                    <a:lnTo>
                      <a:pt x="97155" y="293597"/>
                    </a:lnTo>
                    <a:lnTo>
                      <a:pt x="190" y="128110"/>
                    </a:ln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 52">
                <a:extLst>
                  <a:ext uri="{FF2B5EF4-FFF2-40B4-BE49-F238E27FC236}">
                    <a16:creationId xmlns:a16="http://schemas.microsoft.com/office/drawing/2014/main" id="{74A412F3-6FBA-0EB5-612B-4C88F89A85A4}"/>
                  </a:ext>
                </a:extLst>
              </p:cNvPr>
              <p:cNvSpPr/>
              <p:nvPr/>
            </p:nvSpPr>
            <p:spPr>
              <a:xfrm>
                <a:off x="2264568" y="2726462"/>
                <a:ext cx="627284" cy="302714"/>
              </a:xfrm>
              <a:custGeom>
                <a:avLst/>
                <a:gdLst>
                  <a:gd name="connsiteX0" fmla="*/ 95 w 627284"/>
                  <a:gd name="connsiteY0" fmla="*/ 101480 h 302714"/>
                  <a:gd name="connsiteX1" fmla="*/ 92869 w 627284"/>
                  <a:gd name="connsiteY1" fmla="*/ 0 h 302714"/>
                  <a:gd name="connsiteX2" fmla="*/ 410432 w 627284"/>
                  <a:gd name="connsiteY2" fmla="*/ 170528 h 302714"/>
                  <a:gd name="connsiteX3" fmla="*/ 579215 w 627284"/>
                  <a:gd name="connsiteY3" fmla="*/ 9701 h 302714"/>
                  <a:gd name="connsiteX4" fmla="*/ 586454 w 627284"/>
                  <a:gd name="connsiteY4" fmla="*/ 224264 h 302714"/>
                  <a:gd name="connsiteX5" fmla="*/ 0 w 627284"/>
                  <a:gd name="connsiteY5" fmla="*/ 101480 h 302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7284" h="302714">
                    <a:moveTo>
                      <a:pt x="95" y="101480"/>
                    </a:moveTo>
                    <a:lnTo>
                      <a:pt x="92869" y="0"/>
                    </a:lnTo>
                    <a:cubicBezTo>
                      <a:pt x="92869" y="0"/>
                      <a:pt x="301371" y="164061"/>
                      <a:pt x="410432" y="170528"/>
                    </a:cubicBezTo>
                    <a:cubicBezTo>
                      <a:pt x="597313" y="181560"/>
                      <a:pt x="579215" y="9701"/>
                      <a:pt x="579215" y="9701"/>
                    </a:cubicBezTo>
                    <a:cubicBezTo>
                      <a:pt x="579215" y="9701"/>
                      <a:pt x="682371" y="114129"/>
                      <a:pt x="586454" y="224264"/>
                    </a:cubicBezTo>
                    <a:cubicBezTo>
                      <a:pt x="385000" y="455661"/>
                      <a:pt x="0" y="101480"/>
                      <a:pt x="0" y="101480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 76">
                <a:extLst>
                  <a:ext uri="{FF2B5EF4-FFF2-40B4-BE49-F238E27FC236}">
                    <a16:creationId xmlns:a16="http://schemas.microsoft.com/office/drawing/2014/main" id="{A3D86FB2-6444-AC38-407A-EEF47C981AA3}"/>
                  </a:ext>
                </a:extLst>
              </p:cNvPr>
              <p:cNvSpPr/>
              <p:nvPr/>
            </p:nvSpPr>
            <p:spPr>
              <a:xfrm>
                <a:off x="2290286" y="3290926"/>
                <a:ext cx="328041" cy="194970"/>
              </a:xfrm>
              <a:custGeom>
                <a:avLst/>
                <a:gdLst>
                  <a:gd name="connsiteX0" fmla="*/ 0 w 328041"/>
                  <a:gd name="connsiteY0" fmla="*/ 146466 h 194970"/>
                  <a:gd name="connsiteX1" fmla="*/ 119729 w 328041"/>
                  <a:gd name="connsiteY1" fmla="*/ 65529 h 194970"/>
                  <a:gd name="connsiteX2" fmla="*/ 328041 w 328041"/>
                  <a:gd name="connsiteY2" fmla="*/ 0 h 194970"/>
                  <a:gd name="connsiteX3" fmla="*/ 233077 w 328041"/>
                  <a:gd name="connsiteY3" fmla="*/ 85407 h 194970"/>
                  <a:gd name="connsiteX4" fmla="*/ 135922 w 328041"/>
                  <a:gd name="connsiteY4" fmla="*/ 194971 h 194970"/>
                  <a:gd name="connsiteX5" fmla="*/ 79820 w 328041"/>
                  <a:gd name="connsiteY5" fmla="*/ 154455 h 194970"/>
                  <a:gd name="connsiteX6" fmla="*/ 0 w 328041"/>
                  <a:gd name="connsiteY6" fmla="*/ 146371 h 194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041" h="194970">
                    <a:moveTo>
                      <a:pt x="0" y="146466"/>
                    </a:moveTo>
                    <a:cubicBezTo>
                      <a:pt x="0" y="146466"/>
                      <a:pt x="42196" y="98532"/>
                      <a:pt x="119729" y="65529"/>
                    </a:cubicBezTo>
                    <a:cubicBezTo>
                      <a:pt x="214122" y="25394"/>
                      <a:pt x="328041" y="0"/>
                      <a:pt x="328041" y="0"/>
                    </a:cubicBezTo>
                    <a:cubicBezTo>
                      <a:pt x="328041" y="0"/>
                      <a:pt x="275177" y="42893"/>
                      <a:pt x="233077" y="85407"/>
                    </a:cubicBezTo>
                    <a:cubicBezTo>
                      <a:pt x="190976" y="127920"/>
                      <a:pt x="135922" y="194971"/>
                      <a:pt x="135922" y="194971"/>
                    </a:cubicBezTo>
                    <a:cubicBezTo>
                      <a:pt x="135922" y="194971"/>
                      <a:pt x="105061" y="163014"/>
                      <a:pt x="79820" y="154455"/>
                    </a:cubicBezTo>
                    <a:cubicBezTo>
                      <a:pt x="44768" y="142471"/>
                      <a:pt x="0" y="146371"/>
                      <a:pt x="0" y="146371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 77">
                <a:extLst>
                  <a:ext uri="{FF2B5EF4-FFF2-40B4-BE49-F238E27FC236}">
                    <a16:creationId xmlns:a16="http://schemas.microsoft.com/office/drawing/2014/main" id="{A2388C25-7193-D995-B771-2C6E96B2DB47}"/>
                  </a:ext>
                </a:extLst>
              </p:cNvPr>
              <p:cNvSpPr/>
              <p:nvPr/>
            </p:nvSpPr>
            <p:spPr>
              <a:xfrm>
                <a:off x="2476309" y="3057436"/>
                <a:ext cx="201271" cy="238529"/>
              </a:xfrm>
              <a:custGeom>
                <a:avLst/>
                <a:gdLst>
                  <a:gd name="connsiteX0" fmla="*/ 0 w 201271"/>
                  <a:gd name="connsiteY0" fmla="*/ 238530 h 238529"/>
                  <a:gd name="connsiteX1" fmla="*/ 80772 w 201271"/>
                  <a:gd name="connsiteY1" fmla="*/ 131724 h 238529"/>
                  <a:gd name="connsiteX2" fmla="*/ 80772 w 201271"/>
                  <a:gd name="connsiteY2" fmla="*/ 0 h 238529"/>
                  <a:gd name="connsiteX3" fmla="*/ 200501 w 201271"/>
                  <a:gd name="connsiteY3" fmla="*/ 14266 h 238529"/>
                  <a:gd name="connsiteX4" fmla="*/ 151543 w 201271"/>
                  <a:gd name="connsiteY4" fmla="*/ 184128 h 238529"/>
                  <a:gd name="connsiteX5" fmla="*/ 0 w 201271"/>
                  <a:gd name="connsiteY5" fmla="*/ 238530 h 238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1271" h="238529">
                    <a:moveTo>
                      <a:pt x="0" y="238530"/>
                    </a:moveTo>
                    <a:cubicBezTo>
                      <a:pt x="0" y="238530"/>
                      <a:pt x="64484" y="188693"/>
                      <a:pt x="80772" y="131724"/>
                    </a:cubicBezTo>
                    <a:cubicBezTo>
                      <a:pt x="97060" y="74755"/>
                      <a:pt x="80772" y="0"/>
                      <a:pt x="80772" y="0"/>
                    </a:cubicBezTo>
                    <a:lnTo>
                      <a:pt x="200501" y="14266"/>
                    </a:lnTo>
                    <a:cubicBezTo>
                      <a:pt x="200501" y="14266"/>
                      <a:pt x="211360" y="133341"/>
                      <a:pt x="151543" y="184128"/>
                    </a:cubicBezTo>
                    <a:cubicBezTo>
                      <a:pt x="91631" y="234916"/>
                      <a:pt x="0" y="238530"/>
                      <a:pt x="0" y="238530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 78">
                <a:extLst>
                  <a:ext uri="{FF2B5EF4-FFF2-40B4-BE49-F238E27FC236}">
                    <a16:creationId xmlns:a16="http://schemas.microsoft.com/office/drawing/2014/main" id="{734EA559-591D-DFCE-BB72-19F518A5D468}"/>
                  </a:ext>
                </a:extLst>
              </p:cNvPr>
              <p:cNvSpPr/>
              <p:nvPr/>
            </p:nvSpPr>
            <p:spPr>
              <a:xfrm>
                <a:off x="2117883" y="3183834"/>
                <a:ext cx="234124" cy="315281"/>
              </a:xfrm>
              <a:custGeom>
                <a:avLst/>
                <a:gdLst>
                  <a:gd name="connsiteX0" fmla="*/ 115157 w 234124"/>
                  <a:gd name="connsiteY0" fmla="*/ 0 h 315281"/>
                  <a:gd name="connsiteX1" fmla="*/ 159734 w 234124"/>
                  <a:gd name="connsiteY1" fmla="*/ 83695 h 315281"/>
                  <a:gd name="connsiteX2" fmla="*/ 234125 w 234124"/>
                  <a:gd name="connsiteY2" fmla="*/ 144183 h 315281"/>
                  <a:gd name="connsiteX3" fmla="*/ 146780 w 234124"/>
                  <a:gd name="connsiteY3" fmla="*/ 238530 h 315281"/>
                  <a:gd name="connsiteX4" fmla="*/ 117062 w 234124"/>
                  <a:gd name="connsiteY4" fmla="*/ 315282 h 315281"/>
                  <a:gd name="connsiteX5" fmla="*/ 61722 w 234124"/>
                  <a:gd name="connsiteY5" fmla="*/ 199346 h 315281"/>
                  <a:gd name="connsiteX6" fmla="*/ 0 w 234124"/>
                  <a:gd name="connsiteY6" fmla="*/ 151126 h 315281"/>
                  <a:gd name="connsiteX7" fmla="*/ 81629 w 234124"/>
                  <a:gd name="connsiteY7" fmla="*/ 78369 h 315281"/>
                  <a:gd name="connsiteX8" fmla="*/ 115062 w 234124"/>
                  <a:gd name="connsiteY8" fmla="*/ 95 h 315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124" h="315281">
                    <a:moveTo>
                      <a:pt x="115157" y="0"/>
                    </a:moveTo>
                    <a:cubicBezTo>
                      <a:pt x="115157" y="0"/>
                      <a:pt x="127064" y="51644"/>
                      <a:pt x="159734" y="83695"/>
                    </a:cubicBezTo>
                    <a:cubicBezTo>
                      <a:pt x="192405" y="115746"/>
                      <a:pt x="234125" y="144183"/>
                      <a:pt x="234125" y="144183"/>
                    </a:cubicBezTo>
                    <a:cubicBezTo>
                      <a:pt x="234125" y="144183"/>
                      <a:pt x="164687" y="195827"/>
                      <a:pt x="146780" y="238530"/>
                    </a:cubicBezTo>
                    <a:cubicBezTo>
                      <a:pt x="128873" y="281233"/>
                      <a:pt x="117062" y="315282"/>
                      <a:pt x="117062" y="315282"/>
                    </a:cubicBezTo>
                    <a:cubicBezTo>
                      <a:pt x="117062" y="315282"/>
                      <a:pt x="87154" y="224264"/>
                      <a:pt x="61722" y="199346"/>
                    </a:cubicBezTo>
                    <a:cubicBezTo>
                      <a:pt x="36290" y="174427"/>
                      <a:pt x="0" y="151126"/>
                      <a:pt x="0" y="151126"/>
                    </a:cubicBezTo>
                    <a:cubicBezTo>
                      <a:pt x="0" y="151126"/>
                      <a:pt x="59912" y="112227"/>
                      <a:pt x="81629" y="78369"/>
                    </a:cubicBezTo>
                    <a:cubicBezTo>
                      <a:pt x="103442" y="44510"/>
                      <a:pt x="115062" y="95"/>
                      <a:pt x="115062" y="95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 79">
                <a:extLst>
                  <a:ext uri="{FF2B5EF4-FFF2-40B4-BE49-F238E27FC236}">
                    <a16:creationId xmlns:a16="http://schemas.microsoft.com/office/drawing/2014/main" id="{F1715C5F-F37B-4EF9-282A-F2858B372F38}"/>
                  </a:ext>
                </a:extLst>
              </p:cNvPr>
              <p:cNvSpPr/>
              <p:nvPr/>
            </p:nvSpPr>
            <p:spPr>
              <a:xfrm>
                <a:off x="2164079" y="2849816"/>
                <a:ext cx="130778" cy="173856"/>
              </a:xfrm>
              <a:custGeom>
                <a:avLst/>
                <a:gdLst>
                  <a:gd name="connsiteX0" fmla="*/ 68961 w 130778"/>
                  <a:gd name="connsiteY0" fmla="*/ 173762 h 173856"/>
                  <a:gd name="connsiteX1" fmla="*/ 91726 w 130778"/>
                  <a:gd name="connsiteY1" fmla="*/ 102526 h 173856"/>
                  <a:gd name="connsiteX2" fmla="*/ 130778 w 130778"/>
                  <a:gd name="connsiteY2" fmla="*/ 48885 h 173856"/>
                  <a:gd name="connsiteX3" fmla="*/ 77343 w 130778"/>
                  <a:gd name="connsiteY3" fmla="*/ 0 h 173856"/>
                  <a:gd name="connsiteX4" fmla="*/ 0 w 130778"/>
                  <a:gd name="connsiteY4" fmla="*/ 70950 h 173856"/>
                  <a:gd name="connsiteX5" fmla="*/ 35433 w 130778"/>
                  <a:gd name="connsiteY5" fmla="*/ 111086 h 173856"/>
                  <a:gd name="connsiteX6" fmla="*/ 68866 w 130778"/>
                  <a:gd name="connsiteY6" fmla="*/ 173857 h 17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778" h="173856">
                    <a:moveTo>
                      <a:pt x="68961" y="173762"/>
                    </a:moveTo>
                    <a:cubicBezTo>
                      <a:pt x="68961" y="173762"/>
                      <a:pt x="73533" y="135338"/>
                      <a:pt x="91726" y="102526"/>
                    </a:cubicBezTo>
                    <a:cubicBezTo>
                      <a:pt x="109919" y="69714"/>
                      <a:pt x="130778" y="48885"/>
                      <a:pt x="130778" y="48885"/>
                    </a:cubicBezTo>
                    <a:lnTo>
                      <a:pt x="77343" y="0"/>
                    </a:lnTo>
                    <a:lnTo>
                      <a:pt x="0" y="70950"/>
                    </a:lnTo>
                    <a:cubicBezTo>
                      <a:pt x="0" y="70950"/>
                      <a:pt x="19431" y="90352"/>
                      <a:pt x="35433" y="111086"/>
                    </a:cubicBezTo>
                    <a:cubicBezTo>
                      <a:pt x="51435" y="131819"/>
                      <a:pt x="68866" y="173857"/>
                      <a:pt x="68866" y="173857"/>
                    </a:cubicBezTo>
                    <a:close/>
                  </a:path>
                </a:pathLst>
              </a:custGeom>
              <a:solidFill>
                <a:srgbClr val="DD1F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sp>
        <p:nvSpPr>
          <p:cNvPr id="140" name="CaixaDeTexto 139">
            <a:extLst>
              <a:ext uri="{FF2B5EF4-FFF2-40B4-BE49-F238E27FC236}">
                <a16:creationId xmlns:a16="http://schemas.microsoft.com/office/drawing/2014/main" id="{4192446D-AA20-840F-E424-823CA48F6900}"/>
              </a:ext>
            </a:extLst>
          </p:cNvPr>
          <p:cNvSpPr txBox="1"/>
          <p:nvPr userDrawn="1"/>
        </p:nvSpPr>
        <p:spPr>
          <a:xfrm>
            <a:off x="1248686" y="200952"/>
            <a:ext cx="73092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6"/>
                </a:solidFill>
              </a:rPr>
              <a:t>GUIA PARA A MONTAGEM DOS CASOS CLÍNICO</a:t>
            </a:r>
          </a:p>
        </p:txBody>
      </p:sp>
      <p:sp>
        <p:nvSpPr>
          <p:cNvPr id="131" name="Retângulo Arredondado 130">
            <a:extLst>
              <a:ext uri="{FF2B5EF4-FFF2-40B4-BE49-F238E27FC236}">
                <a16:creationId xmlns:a16="http://schemas.microsoft.com/office/drawing/2014/main" id="{C5CFE82B-78BE-0732-B07F-491A541CB095}"/>
              </a:ext>
            </a:extLst>
          </p:cNvPr>
          <p:cNvSpPr/>
          <p:nvPr userDrawn="1"/>
        </p:nvSpPr>
        <p:spPr>
          <a:xfrm>
            <a:off x="4610503" y="815622"/>
            <a:ext cx="4195412" cy="2245211"/>
          </a:xfrm>
          <a:prstGeom prst="roundRect">
            <a:avLst>
              <a:gd name="adj" fmla="val 58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" name="Retângulo Arredondado 132">
            <a:extLst>
              <a:ext uri="{FF2B5EF4-FFF2-40B4-BE49-F238E27FC236}">
                <a16:creationId xmlns:a16="http://schemas.microsoft.com/office/drawing/2014/main" id="{D7908AB7-0BE2-1463-C1C0-C871F065CDD2}"/>
              </a:ext>
            </a:extLst>
          </p:cNvPr>
          <p:cNvSpPr/>
          <p:nvPr userDrawn="1"/>
        </p:nvSpPr>
        <p:spPr>
          <a:xfrm>
            <a:off x="356137" y="815622"/>
            <a:ext cx="4195412" cy="2245211"/>
          </a:xfrm>
          <a:prstGeom prst="roundRect">
            <a:avLst>
              <a:gd name="adj" fmla="val 58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4" name="Retângulo Arredondado 133">
            <a:extLst>
              <a:ext uri="{FF2B5EF4-FFF2-40B4-BE49-F238E27FC236}">
                <a16:creationId xmlns:a16="http://schemas.microsoft.com/office/drawing/2014/main" id="{F02D4C00-E5D4-B965-293A-DAB39E64EB54}"/>
              </a:ext>
            </a:extLst>
          </p:cNvPr>
          <p:cNvSpPr/>
          <p:nvPr userDrawn="1"/>
        </p:nvSpPr>
        <p:spPr>
          <a:xfrm>
            <a:off x="345909" y="3135968"/>
            <a:ext cx="4195412" cy="2245211"/>
          </a:xfrm>
          <a:prstGeom prst="roundRect">
            <a:avLst>
              <a:gd name="adj" fmla="val 58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CaixaDeTexto 134">
            <a:extLst>
              <a:ext uri="{FF2B5EF4-FFF2-40B4-BE49-F238E27FC236}">
                <a16:creationId xmlns:a16="http://schemas.microsoft.com/office/drawing/2014/main" id="{BABC6128-4A6D-36CC-31E4-EEC7C4A61BEC}"/>
              </a:ext>
            </a:extLst>
          </p:cNvPr>
          <p:cNvSpPr txBox="1"/>
          <p:nvPr userDrawn="1"/>
        </p:nvSpPr>
        <p:spPr>
          <a:xfrm>
            <a:off x="422912" y="915435"/>
            <a:ext cx="410036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DECISÃO INTERMEDIÁRIA / CONDUTA TOMADA</a:t>
            </a:r>
          </a:p>
          <a:p>
            <a:pPr>
              <a:buNone/>
            </a:pP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Descreva a escolha feita e os critérios que a sustentaram</a:t>
            </a:r>
          </a:p>
          <a:p>
            <a:pPr>
              <a:buNone/>
            </a:pP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Racional clínico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Discussão em equipe multidisciplinar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Suporte de exames de imagem, ilustrações ou infográficos</a:t>
            </a:r>
          </a:p>
          <a:p>
            <a:pPr>
              <a:buNone/>
            </a:pP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Inclua figuras ou vídeos curtos para facilitar a visualização.</a:t>
            </a:r>
          </a:p>
        </p:txBody>
      </p:sp>
      <p:sp>
        <p:nvSpPr>
          <p:cNvPr id="136" name="CaixaDeTexto 135">
            <a:extLst>
              <a:ext uri="{FF2B5EF4-FFF2-40B4-BE49-F238E27FC236}">
                <a16:creationId xmlns:a16="http://schemas.microsoft.com/office/drawing/2014/main" id="{1BA3CA14-0DAE-ECB2-0F59-3E4613BB3B06}"/>
              </a:ext>
            </a:extLst>
          </p:cNvPr>
          <p:cNvSpPr txBox="1"/>
          <p:nvPr userDrawn="1"/>
        </p:nvSpPr>
        <p:spPr>
          <a:xfrm>
            <a:off x="4618324" y="915434"/>
            <a:ext cx="419541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RESULTADO FINAL E DESFECHO</a:t>
            </a:r>
          </a:p>
          <a:p>
            <a:pPr>
              <a:buNone/>
            </a:pP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Mostre o que foi realizado e o resultado obtido</a:t>
            </a:r>
          </a:p>
          <a:p>
            <a:pPr>
              <a:buNone/>
            </a:pP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Imagens do procedimento (</a:t>
            </a:r>
            <a:r>
              <a:rPr lang="pt-BR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intra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pós)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Evolução clínica do paciente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Conclusões e aprendizados do caso</a:t>
            </a:r>
          </a:p>
          <a:p>
            <a:pPr>
              <a:buNone/>
            </a:pP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 o momento de destacar o </a:t>
            </a:r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 científico e educativo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caso.</a:t>
            </a:r>
          </a:p>
        </p:txBody>
      </p:sp>
      <p:sp>
        <p:nvSpPr>
          <p:cNvPr id="137" name="CaixaDeTexto 136">
            <a:extLst>
              <a:ext uri="{FF2B5EF4-FFF2-40B4-BE49-F238E27FC236}">
                <a16:creationId xmlns:a16="http://schemas.microsoft.com/office/drawing/2014/main" id="{9DBD9012-3C79-54C3-5A21-BC72E2E0136B}"/>
              </a:ext>
            </a:extLst>
          </p:cNvPr>
          <p:cNvSpPr txBox="1"/>
          <p:nvPr userDrawn="1"/>
        </p:nvSpPr>
        <p:spPr>
          <a:xfrm>
            <a:off x="522171" y="3441907"/>
            <a:ext cx="3842887" cy="1633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LIÇÕES APRENDIDAS / PONTOS DE DISCUSSÃO</a:t>
            </a:r>
          </a:p>
          <a:p>
            <a:pPr>
              <a:buNone/>
            </a:pP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Encerramento opcional, voltado para reflexão</a:t>
            </a:r>
          </a:p>
          <a:p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que este caso ensina a outros profissionais?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Haveria condutas alternativas?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Implicações para a prática clínica atual.</a:t>
            </a:r>
          </a:p>
        </p:txBody>
      </p:sp>
      <p:sp>
        <p:nvSpPr>
          <p:cNvPr id="138" name="Retângulo Arredondado 137">
            <a:extLst>
              <a:ext uri="{FF2B5EF4-FFF2-40B4-BE49-F238E27FC236}">
                <a16:creationId xmlns:a16="http://schemas.microsoft.com/office/drawing/2014/main" id="{593ACBBE-5493-32A6-0C67-01E8E7DD1812}"/>
              </a:ext>
            </a:extLst>
          </p:cNvPr>
          <p:cNvSpPr/>
          <p:nvPr userDrawn="1"/>
        </p:nvSpPr>
        <p:spPr>
          <a:xfrm>
            <a:off x="4600275" y="3135968"/>
            <a:ext cx="4195412" cy="2245211"/>
          </a:xfrm>
          <a:prstGeom prst="roundRect">
            <a:avLst>
              <a:gd name="adj" fmla="val 581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" name="CaixaDeTexto 145">
            <a:extLst>
              <a:ext uri="{FF2B5EF4-FFF2-40B4-BE49-F238E27FC236}">
                <a16:creationId xmlns:a16="http://schemas.microsoft.com/office/drawing/2014/main" id="{45A03979-E9E4-6678-B46F-1F62847CF4B4}"/>
              </a:ext>
            </a:extLst>
          </p:cNvPr>
          <p:cNvSpPr txBox="1"/>
          <p:nvPr userDrawn="1"/>
        </p:nvSpPr>
        <p:spPr>
          <a:xfrm>
            <a:off x="4610503" y="3498593"/>
            <a:ext cx="41584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Utilize </a:t>
            </a:r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imagens reais, esquemas ou ilustrações médicas</a:t>
            </a: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Mantenha </a:t>
            </a:r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legendas curtas e legíveis</a:t>
            </a: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Inserir </a:t>
            </a:r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referências ou créditos de imagem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quando aplicável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b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Garantir </a:t>
            </a:r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padronização, clareza e rigor científico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valorizando a história clínica e a decisão técnica de cada participante, de modo a transformar casos de excelência em </a:t>
            </a:r>
            <a:r>
              <a:rPr lang="pt-BR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 publicável</a:t>
            </a:r>
            <a:r>
              <a:rPr lang="pt-BR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7" name="CaixaDeTexto 146">
            <a:extLst>
              <a:ext uri="{FF2B5EF4-FFF2-40B4-BE49-F238E27FC236}">
                <a16:creationId xmlns:a16="http://schemas.microsoft.com/office/drawing/2014/main" id="{DE94623D-9073-4C3D-FF26-7CCDF7199E50}"/>
              </a:ext>
            </a:extLst>
          </p:cNvPr>
          <p:cNvSpPr txBox="1"/>
          <p:nvPr userDrawn="1"/>
        </p:nvSpPr>
        <p:spPr>
          <a:xfrm>
            <a:off x="5801627" y="3171699"/>
            <a:ext cx="1552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325544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A6DCBE43-61B5-A73C-5422-B517855B51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0436" y="3990284"/>
            <a:ext cx="901162" cy="901162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07BB9FA3-3B62-39F5-107B-D03B78C8C0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7649" y="4795675"/>
            <a:ext cx="805751" cy="234510"/>
          </a:xfrm>
          <a:prstGeom prst="rect">
            <a:avLst/>
          </a:prstGeom>
        </p:spPr>
      </p:pic>
      <p:sp>
        <p:nvSpPr>
          <p:cNvPr id="48" name="Retângulo com Canto Arredondado do Mesmo Lado 47">
            <a:extLst>
              <a:ext uri="{FF2B5EF4-FFF2-40B4-BE49-F238E27FC236}">
                <a16:creationId xmlns:a16="http://schemas.microsoft.com/office/drawing/2014/main" id="{CFE6CA72-786C-A9F3-2FCC-7975575758CF}"/>
              </a:ext>
            </a:extLst>
          </p:cNvPr>
          <p:cNvSpPr/>
          <p:nvPr userDrawn="1"/>
        </p:nvSpPr>
        <p:spPr>
          <a:xfrm rot="5400000">
            <a:off x="393090" y="3872583"/>
            <a:ext cx="597545" cy="140223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D913F915-6618-EC42-AF7B-051BF2591FCD}"/>
              </a:ext>
            </a:extLst>
          </p:cNvPr>
          <p:cNvSpPr txBox="1"/>
          <p:nvPr userDrawn="1"/>
        </p:nvSpPr>
        <p:spPr>
          <a:xfrm>
            <a:off x="395964" y="439548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</a:t>
            </a:r>
          </a:p>
        </p:txBody>
      </p:sp>
      <p:grpSp>
        <p:nvGrpSpPr>
          <p:cNvPr id="50" name="Gráfico 1">
            <a:extLst>
              <a:ext uri="{FF2B5EF4-FFF2-40B4-BE49-F238E27FC236}">
                <a16:creationId xmlns:a16="http://schemas.microsoft.com/office/drawing/2014/main" id="{AF9AA097-B1C7-7B66-8434-B8DF78891A03}"/>
              </a:ext>
            </a:extLst>
          </p:cNvPr>
          <p:cNvGrpSpPr/>
          <p:nvPr userDrawn="1"/>
        </p:nvGrpSpPr>
        <p:grpSpPr>
          <a:xfrm>
            <a:off x="56956" y="4422685"/>
            <a:ext cx="365771" cy="341083"/>
            <a:chOff x="1219123" y="1863912"/>
            <a:chExt cx="2026080" cy="1889331"/>
          </a:xfrm>
          <a:solidFill>
            <a:schemeClr val="bg1"/>
          </a:solidFill>
        </p:grpSpPr>
        <p:sp>
          <p:nvSpPr>
            <p:cNvPr id="51" name="Forma Livre 50">
              <a:extLst>
                <a:ext uri="{FF2B5EF4-FFF2-40B4-BE49-F238E27FC236}">
                  <a16:creationId xmlns:a16="http://schemas.microsoft.com/office/drawing/2014/main" id="{B827B72E-7A0A-EAEC-364D-7E0CFC88C0E4}"/>
                </a:ext>
              </a:extLst>
            </p:cNvPr>
            <p:cNvSpPr/>
            <p:nvPr/>
          </p:nvSpPr>
          <p:spPr>
            <a:xfrm>
              <a:off x="1394174" y="1863912"/>
              <a:ext cx="544507" cy="163890"/>
            </a:xfrm>
            <a:custGeom>
              <a:avLst/>
              <a:gdLst>
                <a:gd name="connsiteX0" fmla="*/ 0 w 544507"/>
                <a:gd name="connsiteY0" fmla="*/ 94460 h 163890"/>
                <a:gd name="connsiteX1" fmla="*/ 239554 w 544507"/>
                <a:gd name="connsiteY1" fmla="*/ 1065 h 163890"/>
                <a:gd name="connsiteX2" fmla="*/ 544449 w 544507"/>
                <a:gd name="connsiteY2" fmla="*/ 78482 h 163890"/>
                <a:gd name="connsiteX3" fmla="*/ 340328 w 544507"/>
                <a:gd name="connsiteY3" fmla="*/ 78482 h 163890"/>
                <a:gd name="connsiteX4" fmla="*/ 155257 w 544507"/>
                <a:gd name="connsiteY4" fmla="*/ 163889 h 163890"/>
                <a:gd name="connsiteX5" fmla="*/ 95 w 544507"/>
                <a:gd name="connsiteY5" fmla="*/ 94460 h 16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507" h="163890">
                  <a:moveTo>
                    <a:pt x="0" y="94460"/>
                  </a:moveTo>
                  <a:cubicBezTo>
                    <a:pt x="0" y="70398"/>
                    <a:pt x="131635" y="7913"/>
                    <a:pt x="239554" y="1065"/>
                  </a:cubicBezTo>
                  <a:cubicBezTo>
                    <a:pt x="407860" y="-9778"/>
                    <a:pt x="547783" y="65453"/>
                    <a:pt x="544449" y="78482"/>
                  </a:cubicBezTo>
                  <a:cubicBezTo>
                    <a:pt x="541782" y="88849"/>
                    <a:pt x="452247" y="45004"/>
                    <a:pt x="340328" y="78482"/>
                  </a:cubicBezTo>
                  <a:cubicBezTo>
                    <a:pt x="248031" y="106064"/>
                    <a:pt x="247745" y="164269"/>
                    <a:pt x="155257" y="163889"/>
                  </a:cubicBezTo>
                  <a:cubicBezTo>
                    <a:pt x="81058" y="163604"/>
                    <a:pt x="95" y="115860"/>
                    <a:pt x="95" y="94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2" name="Forma Livre 51">
              <a:extLst>
                <a:ext uri="{FF2B5EF4-FFF2-40B4-BE49-F238E27FC236}">
                  <a16:creationId xmlns:a16="http://schemas.microsoft.com/office/drawing/2014/main" id="{FA976238-E70F-1FD1-B1D5-FEBF56304FCF}"/>
                </a:ext>
              </a:extLst>
            </p:cNvPr>
            <p:cNvSpPr/>
            <p:nvPr/>
          </p:nvSpPr>
          <p:spPr>
            <a:xfrm>
              <a:off x="1845906" y="1998413"/>
              <a:ext cx="739119" cy="543359"/>
            </a:xfrm>
            <a:custGeom>
              <a:avLst/>
              <a:gdLst>
                <a:gd name="connsiteX0" fmla="*/ 160726 w 739119"/>
                <a:gd name="connsiteY0" fmla="*/ 0 h 543359"/>
                <a:gd name="connsiteX1" fmla="*/ 517342 w 739119"/>
                <a:gd name="connsiteY1" fmla="*/ 419139 h 543359"/>
                <a:gd name="connsiteX2" fmla="*/ 620783 w 739119"/>
                <a:gd name="connsiteY2" fmla="*/ 419139 h 543359"/>
                <a:gd name="connsiteX3" fmla="*/ 648025 w 739119"/>
                <a:gd name="connsiteY3" fmla="*/ 355037 h 543359"/>
                <a:gd name="connsiteX4" fmla="*/ 596304 w 739119"/>
                <a:gd name="connsiteY4" fmla="*/ 404398 h 543359"/>
                <a:gd name="connsiteX5" fmla="*/ 536392 w 739119"/>
                <a:gd name="connsiteY5" fmla="*/ 322320 h 543359"/>
                <a:gd name="connsiteX6" fmla="*/ 665646 w 739119"/>
                <a:gd name="connsiteY6" fmla="*/ 264685 h 543359"/>
                <a:gd name="connsiteX7" fmla="*/ 737750 w 739119"/>
                <a:gd name="connsiteY7" fmla="*/ 403066 h 543359"/>
                <a:gd name="connsiteX8" fmla="*/ 611735 w 739119"/>
                <a:gd name="connsiteY8" fmla="*/ 539546 h 543359"/>
                <a:gd name="connsiteX9" fmla="*/ 299505 w 739119"/>
                <a:gd name="connsiteY9" fmla="*/ 317660 h 543359"/>
                <a:gd name="connsiteX10" fmla="*/ 111672 w 739119"/>
                <a:gd name="connsiteY10" fmla="*/ 189550 h 543359"/>
                <a:gd name="connsiteX11" fmla="*/ 5468 w 739119"/>
                <a:gd name="connsiteY11" fmla="*/ 208191 h 543359"/>
                <a:gd name="connsiteX12" fmla="*/ 160630 w 739119"/>
                <a:gd name="connsiteY12" fmla="*/ 0 h 54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9119" h="543359">
                  <a:moveTo>
                    <a:pt x="160726" y="0"/>
                  </a:moveTo>
                  <a:cubicBezTo>
                    <a:pt x="305410" y="190"/>
                    <a:pt x="419329" y="368447"/>
                    <a:pt x="517342" y="419139"/>
                  </a:cubicBezTo>
                  <a:cubicBezTo>
                    <a:pt x="534773" y="428175"/>
                    <a:pt x="586874" y="443392"/>
                    <a:pt x="620783" y="419139"/>
                  </a:cubicBezTo>
                  <a:cubicBezTo>
                    <a:pt x="647930" y="399738"/>
                    <a:pt x="648025" y="355037"/>
                    <a:pt x="648025" y="355037"/>
                  </a:cubicBezTo>
                  <a:cubicBezTo>
                    <a:pt x="648025" y="355037"/>
                    <a:pt x="626784" y="407727"/>
                    <a:pt x="596304" y="404398"/>
                  </a:cubicBezTo>
                  <a:cubicBezTo>
                    <a:pt x="535058" y="397740"/>
                    <a:pt x="527629" y="349711"/>
                    <a:pt x="536392" y="322320"/>
                  </a:cubicBezTo>
                  <a:cubicBezTo>
                    <a:pt x="556775" y="258883"/>
                    <a:pt x="617449" y="251655"/>
                    <a:pt x="665646" y="264685"/>
                  </a:cubicBezTo>
                  <a:cubicBezTo>
                    <a:pt x="721177" y="279712"/>
                    <a:pt x="745370" y="352564"/>
                    <a:pt x="737750" y="403066"/>
                  </a:cubicBezTo>
                  <a:cubicBezTo>
                    <a:pt x="726797" y="475919"/>
                    <a:pt x="685268" y="526421"/>
                    <a:pt x="611735" y="539546"/>
                  </a:cubicBezTo>
                  <a:cubicBezTo>
                    <a:pt x="485528" y="562086"/>
                    <a:pt x="424282" y="484288"/>
                    <a:pt x="299505" y="317660"/>
                  </a:cubicBezTo>
                  <a:cubicBezTo>
                    <a:pt x="231687" y="227022"/>
                    <a:pt x="174251" y="195161"/>
                    <a:pt x="111672" y="189550"/>
                  </a:cubicBezTo>
                  <a:cubicBezTo>
                    <a:pt x="44330" y="183463"/>
                    <a:pt x="19660" y="221886"/>
                    <a:pt x="5468" y="208191"/>
                  </a:cubicBezTo>
                  <a:cubicBezTo>
                    <a:pt x="-18725" y="184889"/>
                    <a:pt x="38139" y="-190"/>
                    <a:pt x="1606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3" name="Forma Livre 52">
              <a:extLst>
                <a:ext uri="{FF2B5EF4-FFF2-40B4-BE49-F238E27FC236}">
                  <a16:creationId xmlns:a16="http://schemas.microsoft.com/office/drawing/2014/main" id="{D4815BE8-AE1F-6236-FC86-84ECAA6FCC33}"/>
                </a:ext>
              </a:extLst>
            </p:cNvPr>
            <p:cNvSpPr/>
            <p:nvPr/>
          </p:nvSpPr>
          <p:spPr>
            <a:xfrm>
              <a:off x="2331349" y="2095872"/>
              <a:ext cx="289704" cy="204222"/>
            </a:xfrm>
            <a:custGeom>
              <a:avLst/>
              <a:gdLst>
                <a:gd name="connsiteX0" fmla="*/ 1990 w 289704"/>
                <a:gd name="connsiteY0" fmla="*/ 204222 h 204222"/>
                <a:gd name="connsiteX1" fmla="*/ 144865 w 289704"/>
                <a:gd name="connsiteY1" fmla="*/ 92281 h 204222"/>
                <a:gd name="connsiteX2" fmla="*/ 287740 w 289704"/>
                <a:gd name="connsiteY2" fmla="*/ 124047 h 204222"/>
                <a:gd name="connsiteX3" fmla="*/ 193156 w 289704"/>
                <a:gd name="connsiteY3" fmla="*/ 1929 h 204222"/>
                <a:gd name="connsiteX4" fmla="*/ 63140 w 289704"/>
                <a:gd name="connsiteY4" fmla="*/ 49958 h 204222"/>
                <a:gd name="connsiteX5" fmla="*/ 1894 w 289704"/>
                <a:gd name="connsiteY5" fmla="*/ 204127 h 2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704" h="204222">
                  <a:moveTo>
                    <a:pt x="1990" y="204222"/>
                  </a:moveTo>
                  <a:cubicBezTo>
                    <a:pt x="10181" y="204222"/>
                    <a:pt x="74094" y="108734"/>
                    <a:pt x="144865" y="92281"/>
                  </a:cubicBezTo>
                  <a:cubicBezTo>
                    <a:pt x="221160" y="74496"/>
                    <a:pt x="279643" y="126044"/>
                    <a:pt x="287740" y="124047"/>
                  </a:cubicBezTo>
                  <a:cubicBezTo>
                    <a:pt x="295836" y="122049"/>
                    <a:pt x="281644" y="15909"/>
                    <a:pt x="193156" y="1929"/>
                  </a:cubicBezTo>
                  <a:cubicBezTo>
                    <a:pt x="157342" y="-3778"/>
                    <a:pt x="108098" y="692"/>
                    <a:pt x="63140" y="49958"/>
                  </a:cubicBezTo>
                  <a:cubicBezTo>
                    <a:pt x="11705" y="106357"/>
                    <a:pt x="-6297" y="204127"/>
                    <a:pt x="1894" y="2041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4" name="Forma Livre 53">
              <a:extLst>
                <a:ext uri="{FF2B5EF4-FFF2-40B4-BE49-F238E27FC236}">
                  <a16:creationId xmlns:a16="http://schemas.microsoft.com/office/drawing/2014/main" id="{C299077F-6BCD-2BC7-31F6-AEBB728BD47A}"/>
                </a:ext>
              </a:extLst>
            </p:cNvPr>
            <p:cNvSpPr/>
            <p:nvPr/>
          </p:nvSpPr>
          <p:spPr>
            <a:xfrm>
              <a:off x="1698402" y="1978703"/>
              <a:ext cx="234263" cy="138431"/>
            </a:xfrm>
            <a:custGeom>
              <a:avLst/>
              <a:gdLst>
                <a:gd name="connsiteX0" fmla="*/ 234124 w 234263"/>
                <a:gd name="connsiteY0" fmla="*/ 9058 h 138431"/>
                <a:gd name="connsiteX1" fmla="*/ 91916 w 234263"/>
                <a:gd name="connsiteY1" fmla="*/ 9058 h 138431"/>
                <a:gd name="connsiteX2" fmla="*/ 0 w 234263"/>
                <a:gd name="connsiteY2" fmla="*/ 63079 h 138431"/>
                <a:gd name="connsiteX3" fmla="*/ 129254 w 234263"/>
                <a:gd name="connsiteY3" fmla="*/ 137834 h 138431"/>
                <a:gd name="connsiteX4" fmla="*/ 168688 w 234263"/>
                <a:gd name="connsiteY4" fmla="*/ 72019 h 138431"/>
                <a:gd name="connsiteX5" fmla="*/ 234029 w 234263"/>
                <a:gd name="connsiteY5" fmla="*/ 9058 h 13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263" h="138431">
                  <a:moveTo>
                    <a:pt x="234124" y="9058"/>
                  </a:moveTo>
                  <a:cubicBezTo>
                    <a:pt x="232220" y="213"/>
                    <a:pt x="155353" y="-5874"/>
                    <a:pt x="91916" y="9058"/>
                  </a:cubicBezTo>
                  <a:cubicBezTo>
                    <a:pt x="40195" y="21232"/>
                    <a:pt x="0" y="47767"/>
                    <a:pt x="0" y="63079"/>
                  </a:cubicBezTo>
                  <a:cubicBezTo>
                    <a:pt x="0" y="83147"/>
                    <a:pt x="104775" y="145157"/>
                    <a:pt x="129254" y="137834"/>
                  </a:cubicBezTo>
                  <a:cubicBezTo>
                    <a:pt x="139541" y="134790"/>
                    <a:pt x="153448" y="91041"/>
                    <a:pt x="168688" y="72019"/>
                  </a:cubicBezTo>
                  <a:cubicBezTo>
                    <a:pt x="202692" y="29696"/>
                    <a:pt x="237458" y="25036"/>
                    <a:pt x="234029" y="90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5" name="Forma Livre 54">
              <a:extLst>
                <a:ext uri="{FF2B5EF4-FFF2-40B4-BE49-F238E27FC236}">
                  <a16:creationId xmlns:a16="http://schemas.microsoft.com/office/drawing/2014/main" id="{123000BC-7E4C-C39B-A3C6-63A46AB73A8C}"/>
                </a:ext>
              </a:extLst>
            </p:cNvPr>
            <p:cNvSpPr/>
            <p:nvPr/>
          </p:nvSpPr>
          <p:spPr>
            <a:xfrm>
              <a:off x="1594926" y="2060518"/>
              <a:ext cx="232432" cy="265064"/>
            </a:xfrm>
            <a:custGeom>
              <a:avLst/>
              <a:gdLst>
                <a:gd name="connsiteX0" fmla="*/ 71472 w 232432"/>
                <a:gd name="connsiteY0" fmla="*/ 0 h 265064"/>
                <a:gd name="connsiteX1" fmla="*/ 144243 w 232432"/>
                <a:gd name="connsiteY1" fmla="*/ 56684 h 265064"/>
                <a:gd name="connsiteX2" fmla="*/ 231397 w 232432"/>
                <a:gd name="connsiteY2" fmla="*/ 89496 h 265064"/>
                <a:gd name="connsiteX3" fmla="*/ 81664 w 232432"/>
                <a:gd name="connsiteY3" fmla="*/ 265065 h 265064"/>
                <a:gd name="connsiteX4" fmla="*/ 13656 w 232432"/>
                <a:gd name="connsiteY4" fmla="*/ 221696 h 265064"/>
                <a:gd name="connsiteX5" fmla="*/ 71568 w 232432"/>
                <a:gd name="connsiteY5" fmla="*/ 95 h 26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432" h="265064">
                  <a:moveTo>
                    <a:pt x="71472" y="0"/>
                  </a:moveTo>
                  <a:cubicBezTo>
                    <a:pt x="82998" y="0"/>
                    <a:pt x="97952" y="32051"/>
                    <a:pt x="144243" y="56684"/>
                  </a:cubicBezTo>
                  <a:cubicBezTo>
                    <a:pt x="182248" y="76942"/>
                    <a:pt x="227301" y="83409"/>
                    <a:pt x="231397" y="89496"/>
                  </a:cubicBezTo>
                  <a:cubicBezTo>
                    <a:pt x="235493" y="95583"/>
                    <a:pt x="234826" y="265065"/>
                    <a:pt x="81664" y="265065"/>
                  </a:cubicBezTo>
                  <a:cubicBezTo>
                    <a:pt x="46898" y="265065"/>
                    <a:pt x="23276" y="240052"/>
                    <a:pt x="13656" y="221696"/>
                  </a:cubicBezTo>
                  <a:cubicBezTo>
                    <a:pt x="-35303" y="128586"/>
                    <a:pt x="62424" y="95"/>
                    <a:pt x="71568" y="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6" name="Forma Livre 55">
              <a:extLst>
                <a:ext uri="{FF2B5EF4-FFF2-40B4-BE49-F238E27FC236}">
                  <a16:creationId xmlns:a16="http://schemas.microsoft.com/office/drawing/2014/main" id="{67060082-B836-FB35-E031-9102018BC155}"/>
                </a:ext>
              </a:extLst>
            </p:cNvPr>
            <p:cNvSpPr/>
            <p:nvPr/>
          </p:nvSpPr>
          <p:spPr>
            <a:xfrm>
              <a:off x="1250827" y="1995084"/>
              <a:ext cx="315648" cy="298352"/>
            </a:xfrm>
            <a:custGeom>
              <a:avLst/>
              <a:gdLst>
                <a:gd name="connsiteX0" fmla="*/ 236596 w 315648"/>
                <a:gd name="connsiteY0" fmla="*/ 134863 h 298352"/>
                <a:gd name="connsiteX1" fmla="*/ 228405 w 315648"/>
                <a:gd name="connsiteY1" fmla="*/ 175569 h 298352"/>
                <a:gd name="connsiteX2" fmla="*/ 166492 w 315648"/>
                <a:gd name="connsiteY2" fmla="*/ 115461 h 298352"/>
                <a:gd name="connsiteX3" fmla="*/ 238406 w 315648"/>
                <a:gd name="connsiteY3" fmla="*/ 76752 h 298352"/>
                <a:gd name="connsiteX4" fmla="*/ 315558 w 315648"/>
                <a:gd name="connsiteY4" fmla="*/ 164822 h 298352"/>
                <a:gd name="connsiteX5" fmla="*/ 182875 w 315648"/>
                <a:gd name="connsiteY5" fmla="*/ 298353 h 298352"/>
                <a:gd name="connsiteX6" fmla="*/ 7329 w 315648"/>
                <a:gd name="connsiteY6" fmla="*/ 193544 h 298352"/>
                <a:gd name="connsiteX7" fmla="*/ 20283 w 315648"/>
                <a:gd name="connsiteY7" fmla="*/ 82078 h 298352"/>
                <a:gd name="connsiteX8" fmla="*/ 101913 w 315648"/>
                <a:gd name="connsiteY8" fmla="*/ 0 h 298352"/>
                <a:gd name="connsiteX9" fmla="*/ 214212 w 315648"/>
                <a:gd name="connsiteY9" fmla="*/ 52880 h 298352"/>
                <a:gd name="connsiteX10" fmla="*/ 143442 w 315648"/>
                <a:gd name="connsiteY10" fmla="*/ 140854 h 298352"/>
                <a:gd name="connsiteX11" fmla="*/ 197925 w 315648"/>
                <a:gd name="connsiteY11" fmla="*/ 197919 h 298352"/>
                <a:gd name="connsiteX12" fmla="*/ 242121 w 315648"/>
                <a:gd name="connsiteY12" fmla="*/ 166914 h 298352"/>
                <a:gd name="connsiteX13" fmla="*/ 236691 w 315648"/>
                <a:gd name="connsiteY13" fmla="*/ 131534 h 29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648" h="298352">
                  <a:moveTo>
                    <a:pt x="236596" y="134863"/>
                  </a:moveTo>
                  <a:cubicBezTo>
                    <a:pt x="236596" y="134863"/>
                    <a:pt x="241930" y="165773"/>
                    <a:pt x="228405" y="175569"/>
                  </a:cubicBezTo>
                  <a:cubicBezTo>
                    <a:pt x="197734" y="197919"/>
                    <a:pt x="142680" y="164251"/>
                    <a:pt x="166492" y="115461"/>
                  </a:cubicBezTo>
                  <a:cubicBezTo>
                    <a:pt x="190305" y="66670"/>
                    <a:pt x="220404" y="76752"/>
                    <a:pt x="238406" y="76752"/>
                  </a:cubicBezTo>
                  <a:cubicBezTo>
                    <a:pt x="256408" y="76752"/>
                    <a:pt x="318321" y="98151"/>
                    <a:pt x="315558" y="164822"/>
                  </a:cubicBezTo>
                  <a:cubicBezTo>
                    <a:pt x="312796" y="231492"/>
                    <a:pt x="265838" y="298353"/>
                    <a:pt x="182875" y="298353"/>
                  </a:cubicBezTo>
                  <a:cubicBezTo>
                    <a:pt x="99912" y="298353"/>
                    <a:pt x="30475" y="255649"/>
                    <a:pt x="7329" y="193544"/>
                  </a:cubicBezTo>
                  <a:cubicBezTo>
                    <a:pt x="-1815" y="168911"/>
                    <a:pt x="-6958" y="129441"/>
                    <a:pt x="20283" y="82078"/>
                  </a:cubicBezTo>
                  <a:cubicBezTo>
                    <a:pt x="49811" y="30720"/>
                    <a:pt x="101913" y="0"/>
                    <a:pt x="101913" y="0"/>
                  </a:cubicBezTo>
                  <a:lnTo>
                    <a:pt x="214212" y="52880"/>
                  </a:lnTo>
                  <a:cubicBezTo>
                    <a:pt x="214212" y="52880"/>
                    <a:pt x="135917" y="92159"/>
                    <a:pt x="143442" y="140854"/>
                  </a:cubicBezTo>
                  <a:cubicBezTo>
                    <a:pt x="149728" y="181846"/>
                    <a:pt x="168588" y="197919"/>
                    <a:pt x="197925" y="197919"/>
                  </a:cubicBezTo>
                  <a:cubicBezTo>
                    <a:pt x="225166" y="197919"/>
                    <a:pt x="239454" y="184223"/>
                    <a:pt x="242121" y="166914"/>
                  </a:cubicBezTo>
                  <a:cubicBezTo>
                    <a:pt x="244788" y="149604"/>
                    <a:pt x="236691" y="131534"/>
                    <a:pt x="236691" y="13153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57" name="Forma Livre 56">
              <a:extLst>
                <a:ext uri="{FF2B5EF4-FFF2-40B4-BE49-F238E27FC236}">
                  <a16:creationId xmlns:a16="http://schemas.microsoft.com/office/drawing/2014/main" id="{024B9901-F50A-E049-1A8F-B220345E3A72}"/>
                </a:ext>
              </a:extLst>
            </p:cNvPr>
            <p:cNvSpPr/>
            <p:nvPr/>
          </p:nvSpPr>
          <p:spPr>
            <a:xfrm>
              <a:off x="1219123" y="2218016"/>
              <a:ext cx="171050" cy="328363"/>
            </a:xfrm>
            <a:custGeom>
              <a:avLst/>
              <a:gdLst>
                <a:gd name="connsiteX0" fmla="*/ 12459 w 171050"/>
                <a:gd name="connsiteY0" fmla="*/ 0 h 328363"/>
                <a:gd name="connsiteX1" fmla="*/ 79134 w 171050"/>
                <a:gd name="connsiteY1" fmla="*/ 75420 h 328363"/>
                <a:gd name="connsiteX2" fmla="*/ 171050 w 171050"/>
                <a:gd name="connsiteY2" fmla="*/ 116792 h 328363"/>
                <a:gd name="connsiteX3" fmla="*/ 85992 w 171050"/>
                <a:gd name="connsiteY3" fmla="*/ 202199 h 328363"/>
                <a:gd name="connsiteX4" fmla="*/ 41796 w 171050"/>
                <a:gd name="connsiteY4" fmla="*/ 328311 h 328363"/>
                <a:gd name="connsiteX5" fmla="*/ 2172 w 171050"/>
                <a:gd name="connsiteY5" fmla="*/ 161873 h 328363"/>
                <a:gd name="connsiteX6" fmla="*/ 12364 w 171050"/>
                <a:gd name="connsiteY6" fmla="*/ 0 h 32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050" h="328363">
                  <a:moveTo>
                    <a:pt x="12459" y="0"/>
                  </a:moveTo>
                  <a:cubicBezTo>
                    <a:pt x="20651" y="0"/>
                    <a:pt x="41701" y="50692"/>
                    <a:pt x="79134" y="75420"/>
                  </a:cubicBezTo>
                  <a:cubicBezTo>
                    <a:pt x="116567" y="100148"/>
                    <a:pt x="171050" y="109469"/>
                    <a:pt x="171050" y="116792"/>
                  </a:cubicBezTo>
                  <a:cubicBezTo>
                    <a:pt x="171050" y="124115"/>
                    <a:pt x="115996" y="149604"/>
                    <a:pt x="85992" y="202199"/>
                  </a:cubicBezTo>
                  <a:cubicBezTo>
                    <a:pt x="40367" y="282279"/>
                    <a:pt x="51797" y="325648"/>
                    <a:pt x="41796" y="328311"/>
                  </a:cubicBezTo>
                  <a:cubicBezTo>
                    <a:pt x="31795" y="330975"/>
                    <a:pt x="8363" y="230921"/>
                    <a:pt x="2172" y="161873"/>
                  </a:cubicBezTo>
                  <a:cubicBezTo>
                    <a:pt x="-4019" y="92825"/>
                    <a:pt x="4172" y="0"/>
                    <a:pt x="1236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8" name="Forma Livre 57">
              <a:extLst>
                <a:ext uri="{FF2B5EF4-FFF2-40B4-BE49-F238E27FC236}">
                  <a16:creationId xmlns:a16="http://schemas.microsoft.com/office/drawing/2014/main" id="{F9556C85-1770-936A-C3CC-84786B0FC8CF}"/>
                </a:ext>
              </a:extLst>
            </p:cNvPr>
            <p:cNvSpPr/>
            <p:nvPr/>
          </p:nvSpPr>
          <p:spPr>
            <a:xfrm>
              <a:off x="1283697" y="2402739"/>
              <a:ext cx="183478" cy="494140"/>
            </a:xfrm>
            <a:custGeom>
              <a:avLst/>
              <a:gdLst>
                <a:gd name="connsiteX0" fmla="*/ 81902 w 183478"/>
                <a:gd name="connsiteY0" fmla="*/ 167 h 494140"/>
                <a:gd name="connsiteX1" fmla="*/ 120002 w 183478"/>
                <a:gd name="connsiteY1" fmla="*/ 80248 h 494140"/>
                <a:gd name="connsiteX2" fmla="*/ 183248 w 183478"/>
                <a:gd name="connsiteY2" fmla="*/ 128943 h 494140"/>
                <a:gd name="connsiteX3" fmla="*/ 130860 w 183478"/>
                <a:gd name="connsiteY3" fmla="*/ 289104 h 494140"/>
                <a:gd name="connsiteX4" fmla="*/ 183248 w 183478"/>
                <a:gd name="connsiteY4" fmla="*/ 493966 h 494140"/>
                <a:gd name="connsiteX5" fmla="*/ 4273 w 183478"/>
                <a:gd name="connsiteY5" fmla="*/ 215681 h 494140"/>
                <a:gd name="connsiteX6" fmla="*/ 81807 w 183478"/>
                <a:gd name="connsiteY6" fmla="*/ 72 h 49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478" h="494140">
                  <a:moveTo>
                    <a:pt x="81902" y="167"/>
                  </a:moveTo>
                  <a:cubicBezTo>
                    <a:pt x="91808" y="4161"/>
                    <a:pt x="88665" y="39542"/>
                    <a:pt x="120002" y="80248"/>
                  </a:cubicBezTo>
                  <a:cubicBezTo>
                    <a:pt x="138290" y="104024"/>
                    <a:pt x="183248" y="128943"/>
                    <a:pt x="183248" y="128943"/>
                  </a:cubicBezTo>
                  <a:cubicBezTo>
                    <a:pt x="183248" y="128943"/>
                    <a:pt x="126098" y="186388"/>
                    <a:pt x="130860" y="289104"/>
                  </a:cubicBezTo>
                  <a:cubicBezTo>
                    <a:pt x="135623" y="391915"/>
                    <a:pt x="187344" y="488640"/>
                    <a:pt x="183248" y="493966"/>
                  </a:cubicBezTo>
                  <a:cubicBezTo>
                    <a:pt x="179152" y="499292"/>
                    <a:pt x="34182" y="382500"/>
                    <a:pt x="4273" y="215681"/>
                  </a:cubicBezTo>
                  <a:cubicBezTo>
                    <a:pt x="-21159" y="74066"/>
                    <a:pt x="74949" y="-2686"/>
                    <a:pt x="81807" y="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9" name="Forma Livre 58">
              <a:extLst>
                <a:ext uri="{FF2B5EF4-FFF2-40B4-BE49-F238E27FC236}">
                  <a16:creationId xmlns:a16="http://schemas.microsoft.com/office/drawing/2014/main" id="{34625325-A8EB-947C-B8BE-A878DCFCBFD1}"/>
                </a:ext>
              </a:extLst>
            </p:cNvPr>
            <p:cNvSpPr/>
            <p:nvPr/>
          </p:nvSpPr>
          <p:spPr>
            <a:xfrm>
              <a:off x="1392477" y="2351263"/>
              <a:ext cx="244094" cy="158036"/>
            </a:xfrm>
            <a:custGeom>
              <a:avLst/>
              <a:gdLst>
                <a:gd name="connsiteX0" fmla="*/ 1030 w 244094"/>
                <a:gd name="connsiteY0" fmla="*/ 26249 h 158036"/>
                <a:gd name="connsiteX1" fmla="*/ 153430 w 244094"/>
                <a:gd name="connsiteY1" fmla="*/ 14931 h 158036"/>
                <a:gd name="connsiteX2" fmla="*/ 243251 w 244094"/>
                <a:gd name="connsiteY2" fmla="*/ 157117 h 158036"/>
                <a:gd name="connsiteX3" fmla="*/ 162288 w 244094"/>
                <a:gd name="connsiteY3" fmla="*/ 141804 h 158036"/>
                <a:gd name="connsiteX4" fmla="*/ 102376 w 244094"/>
                <a:gd name="connsiteY4" fmla="*/ 157117 h 158036"/>
                <a:gd name="connsiteX5" fmla="*/ 34367 w 244094"/>
                <a:gd name="connsiteY5" fmla="*/ 100433 h 158036"/>
                <a:gd name="connsiteX6" fmla="*/ 1030 w 244094"/>
                <a:gd name="connsiteY6" fmla="*/ 26344 h 15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094" h="158036">
                  <a:moveTo>
                    <a:pt x="1030" y="26249"/>
                  </a:moveTo>
                  <a:cubicBezTo>
                    <a:pt x="5126" y="16928"/>
                    <a:pt x="77897" y="-20449"/>
                    <a:pt x="153430" y="14931"/>
                  </a:cubicBezTo>
                  <a:cubicBezTo>
                    <a:pt x="228963" y="50311"/>
                    <a:pt x="248680" y="151125"/>
                    <a:pt x="243251" y="157117"/>
                  </a:cubicBezTo>
                  <a:cubicBezTo>
                    <a:pt x="237822" y="163109"/>
                    <a:pt x="194959" y="137715"/>
                    <a:pt x="162288" y="141804"/>
                  </a:cubicBezTo>
                  <a:cubicBezTo>
                    <a:pt x="129617" y="145894"/>
                    <a:pt x="102376" y="157117"/>
                    <a:pt x="102376" y="157117"/>
                  </a:cubicBezTo>
                  <a:cubicBezTo>
                    <a:pt x="102376" y="157117"/>
                    <a:pt x="64276" y="143802"/>
                    <a:pt x="34367" y="100433"/>
                  </a:cubicBezTo>
                  <a:cubicBezTo>
                    <a:pt x="4459" y="57064"/>
                    <a:pt x="-3066" y="35664"/>
                    <a:pt x="1030" y="26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0" name="Forma Livre 59">
              <a:extLst>
                <a:ext uri="{FF2B5EF4-FFF2-40B4-BE49-F238E27FC236}">
                  <a16:creationId xmlns:a16="http://schemas.microsoft.com/office/drawing/2014/main" id="{37AAB68B-419F-1938-4374-78E21B060329}"/>
                </a:ext>
              </a:extLst>
            </p:cNvPr>
            <p:cNvSpPr/>
            <p:nvPr/>
          </p:nvSpPr>
          <p:spPr>
            <a:xfrm>
              <a:off x="2525781" y="1865719"/>
              <a:ext cx="544507" cy="163890"/>
            </a:xfrm>
            <a:custGeom>
              <a:avLst/>
              <a:gdLst>
                <a:gd name="connsiteX0" fmla="*/ 544507 w 544507"/>
                <a:gd name="connsiteY0" fmla="*/ 94460 h 163890"/>
                <a:gd name="connsiteX1" fmla="*/ 304954 w 544507"/>
                <a:gd name="connsiteY1" fmla="*/ 1065 h 163890"/>
                <a:gd name="connsiteX2" fmla="*/ 58 w 544507"/>
                <a:gd name="connsiteY2" fmla="*/ 78482 h 163890"/>
                <a:gd name="connsiteX3" fmla="*/ 204179 w 544507"/>
                <a:gd name="connsiteY3" fmla="*/ 78482 h 163890"/>
                <a:gd name="connsiteX4" fmla="*/ 389250 w 544507"/>
                <a:gd name="connsiteY4" fmla="*/ 163889 h 163890"/>
                <a:gd name="connsiteX5" fmla="*/ 544412 w 544507"/>
                <a:gd name="connsiteY5" fmla="*/ 94460 h 16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507" h="163890">
                  <a:moveTo>
                    <a:pt x="544507" y="94460"/>
                  </a:moveTo>
                  <a:cubicBezTo>
                    <a:pt x="544507" y="70398"/>
                    <a:pt x="412872" y="7913"/>
                    <a:pt x="304954" y="1065"/>
                  </a:cubicBezTo>
                  <a:cubicBezTo>
                    <a:pt x="136647" y="-9778"/>
                    <a:pt x="-3275" y="65453"/>
                    <a:pt x="58" y="78482"/>
                  </a:cubicBezTo>
                  <a:cubicBezTo>
                    <a:pt x="2725" y="88849"/>
                    <a:pt x="92260" y="45004"/>
                    <a:pt x="204179" y="78482"/>
                  </a:cubicBezTo>
                  <a:cubicBezTo>
                    <a:pt x="296476" y="106064"/>
                    <a:pt x="296762" y="164269"/>
                    <a:pt x="389250" y="163889"/>
                  </a:cubicBezTo>
                  <a:cubicBezTo>
                    <a:pt x="463450" y="163604"/>
                    <a:pt x="544412" y="115860"/>
                    <a:pt x="544412" y="94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1" name="Forma Livre 60">
              <a:extLst>
                <a:ext uri="{FF2B5EF4-FFF2-40B4-BE49-F238E27FC236}">
                  <a16:creationId xmlns:a16="http://schemas.microsoft.com/office/drawing/2014/main" id="{68B92B82-8CB2-6244-C837-1E490B778D9D}"/>
                </a:ext>
              </a:extLst>
            </p:cNvPr>
            <p:cNvSpPr/>
            <p:nvPr/>
          </p:nvSpPr>
          <p:spPr>
            <a:xfrm>
              <a:off x="2897986" y="1996891"/>
              <a:ext cx="315648" cy="298352"/>
            </a:xfrm>
            <a:custGeom>
              <a:avLst/>
              <a:gdLst>
                <a:gd name="connsiteX0" fmla="*/ 79052 w 315648"/>
                <a:gd name="connsiteY0" fmla="*/ 134863 h 298352"/>
                <a:gd name="connsiteX1" fmla="*/ 87243 w 315648"/>
                <a:gd name="connsiteY1" fmla="*/ 175569 h 298352"/>
                <a:gd name="connsiteX2" fmla="*/ 149156 w 315648"/>
                <a:gd name="connsiteY2" fmla="*/ 115461 h 298352"/>
                <a:gd name="connsiteX3" fmla="*/ 77242 w 315648"/>
                <a:gd name="connsiteY3" fmla="*/ 76752 h 298352"/>
                <a:gd name="connsiteX4" fmla="*/ 90 w 315648"/>
                <a:gd name="connsiteY4" fmla="*/ 164822 h 298352"/>
                <a:gd name="connsiteX5" fmla="*/ 132773 w 315648"/>
                <a:gd name="connsiteY5" fmla="*/ 298353 h 298352"/>
                <a:gd name="connsiteX6" fmla="*/ 308319 w 315648"/>
                <a:gd name="connsiteY6" fmla="*/ 193544 h 298352"/>
                <a:gd name="connsiteX7" fmla="*/ 295365 w 315648"/>
                <a:gd name="connsiteY7" fmla="*/ 82078 h 298352"/>
                <a:gd name="connsiteX8" fmla="*/ 213735 w 315648"/>
                <a:gd name="connsiteY8" fmla="*/ 0 h 298352"/>
                <a:gd name="connsiteX9" fmla="*/ 101436 w 315648"/>
                <a:gd name="connsiteY9" fmla="*/ 52880 h 298352"/>
                <a:gd name="connsiteX10" fmla="*/ 172206 w 315648"/>
                <a:gd name="connsiteY10" fmla="*/ 140854 h 298352"/>
                <a:gd name="connsiteX11" fmla="*/ 117723 w 315648"/>
                <a:gd name="connsiteY11" fmla="*/ 197919 h 298352"/>
                <a:gd name="connsiteX12" fmla="*/ 73527 w 315648"/>
                <a:gd name="connsiteY12" fmla="*/ 166914 h 298352"/>
                <a:gd name="connsiteX13" fmla="*/ 78957 w 315648"/>
                <a:gd name="connsiteY13" fmla="*/ 131534 h 29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648" h="298352">
                  <a:moveTo>
                    <a:pt x="79052" y="134863"/>
                  </a:moveTo>
                  <a:cubicBezTo>
                    <a:pt x="79052" y="134863"/>
                    <a:pt x="73718" y="165773"/>
                    <a:pt x="87243" y="175569"/>
                  </a:cubicBezTo>
                  <a:cubicBezTo>
                    <a:pt x="117914" y="197919"/>
                    <a:pt x="172968" y="164251"/>
                    <a:pt x="149156" y="115461"/>
                  </a:cubicBezTo>
                  <a:cubicBezTo>
                    <a:pt x="125343" y="66766"/>
                    <a:pt x="95244" y="76752"/>
                    <a:pt x="77242" y="76752"/>
                  </a:cubicBezTo>
                  <a:cubicBezTo>
                    <a:pt x="59240" y="76752"/>
                    <a:pt x="-2673" y="98151"/>
                    <a:pt x="90" y="164822"/>
                  </a:cubicBezTo>
                  <a:cubicBezTo>
                    <a:pt x="2852" y="231492"/>
                    <a:pt x="49810" y="298353"/>
                    <a:pt x="132773" y="298353"/>
                  </a:cubicBezTo>
                  <a:cubicBezTo>
                    <a:pt x="215831" y="298353"/>
                    <a:pt x="285173" y="255649"/>
                    <a:pt x="308319" y="193544"/>
                  </a:cubicBezTo>
                  <a:cubicBezTo>
                    <a:pt x="317463" y="168911"/>
                    <a:pt x="322606" y="129441"/>
                    <a:pt x="295365" y="82078"/>
                  </a:cubicBezTo>
                  <a:cubicBezTo>
                    <a:pt x="265837" y="30720"/>
                    <a:pt x="213735" y="0"/>
                    <a:pt x="213735" y="0"/>
                  </a:cubicBezTo>
                  <a:lnTo>
                    <a:pt x="101436" y="52880"/>
                  </a:lnTo>
                  <a:cubicBezTo>
                    <a:pt x="101436" y="52880"/>
                    <a:pt x="179731" y="92159"/>
                    <a:pt x="172206" y="140854"/>
                  </a:cubicBezTo>
                  <a:cubicBezTo>
                    <a:pt x="165920" y="181846"/>
                    <a:pt x="147060" y="197919"/>
                    <a:pt x="117723" y="197919"/>
                  </a:cubicBezTo>
                  <a:cubicBezTo>
                    <a:pt x="90482" y="197919"/>
                    <a:pt x="76194" y="184223"/>
                    <a:pt x="73527" y="166914"/>
                  </a:cubicBezTo>
                  <a:cubicBezTo>
                    <a:pt x="70860" y="149604"/>
                    <a:pt x="78957" y="131534"/>
                    <a:pt x="78957" y="13153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62" name="Forma Livre 61">
              <a:extLst>
                <a:ext uri="{FF2B5EF4-FFF2-40B4-BE49-F238E27FC236}">
                  <a16:creationId xmlns:a16="http://schemas.microsoft.com/office/drawing/2014/main" id="{E1875785-0ECF-7EF0-C210-5E07C7EC1700}"/>
                </a:ext>
              </a:extLst>
            </p:cNvPr>
            <p:cNvSpPr/>
            <p:nvPr/>
          </p:nvSpPr>
          <p:spPr>
            <a:xfrm>
              <a:off x="1866521" y="2259879"/>
              <a:ext cx="332896" cy="270262"/>
            </a:xfrm>
            <a:custGeom>
              <a:avLst/>
              <a:gdLst>
                <a:gd name="connsiteX0" fmla="*/ 156112 w 332896"/>
                <a:gd name="connsiteY0" fmla="*/ 69698 h 270262"/>
                <a:gd name="connsiteX1" fmla="*/ 117250 w 332896"/>
                <a:gd name="connsiteY1" fmla="*/ 86152 h 270262"/>
                <a:gd name="connsiteX2" fmla="*/ 190212 w 332896"/>
                <a:gd name="connsiteY2" fmla="*/ 132755 h 270262"/>
                <a:gd name="connsiteX3" fmla="*/ 213548 w 332896"/>
                <a:gd name="connsiteY3" fmla="*/ 55622 h 270262"/>
                <a:gd name="connsiteX4" fmla="*/ 99724 w 332896"/>
                <a:gd name="connsiteY4" fmla="*/ 3313 h 270262"/>
                <a:gd name="connsiteX5" fmla="*/ 4569 w 332896"/>
                <a:gd name="connsiteY5" fmla="*/ 155961 h 270262"/>
                <a:gd name="connsiteX6" fmla="*/ 132776 w 332896"/>
                <a:gd name="connsiteY6" fmla="*/ 267998 h 270262"/>
                <a:gd name="connsiteX7" fmla="*/ 267555 w 332896"/>
                <a:gd name="connsiteY7" fmla="*/ 249357 h 270262"/>
                <a:gd name="connsiteX8" fmla="*/ 332896 w 332896"/>
                <a:gd name="connsiteY8" fmla="*/ 201327 h 270262"/>
                <a:gd name="connsiteX9" fmla="*/ 270222 w 332896"/>
                <a:gd name="connsiteY9" fmla="*/ 112972 h 270262"/>
                <a:gd name="connsiteX10" fmla="*/ 169733 w 332896"/>
                <a:gd name="connsiteY10" fmla="*/ 160241 h 270262"/>
                <a:gd name="connsiteX11" fmla="*/ 101343 w 332896"/>
                <a:gd name="connsiteY11" fmla="*/ 120200 h 270262"/>
                <a:gd name="connsiteX12" fmla="*/ 122870 w 332896"/>
                <a:gd name="connsiteY12" fmla="*/ 71220 h 270262"/>
                <a:gd name="connsiteX13" fmla="*/ 159255 w 332896"/>
                <a:gd name="connsiteY13" fmla="*/ 68937 h 27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2896" h="270262">
                  <a:moveTo>
                    <a:pt x="156112" y="69698"/>
                  </a:moveTo>
                  <a:cubicBezTo>
                    <a:pt x="156112" y="69698"/>
                    <a:pt x="124203" y="71125"/>
                    <a:pt x="117250" y="86152"/>
                  </a:cubicBezTo>
                  <a:cubicBezTo>
                    <a:pt x="101439" y="120295"/>
                    <a:pt x="146778" y="165947"/>
                    <a:pt x="190212" y="132755"/>
                  </a:cubicBezTo>
                  <a:cubicBezTo>
                    <a:pt x="233646" y="99562"/>
                    <a:pt x="217358" y="72837"/>
                    <a:pt x="213548" y="55622"/>
                  </a:cubicBezTo>
                  <a:cubicBezTo>
                    <a:pt x="209738" y="38408"/>
                    <a:pt x="165637" y="-13521"/>
                    <a:pt x="99724" y="3313"/>
                  </a:cubicBezTo>
                  <a:cubicBezTo>
                    <a:pt x="33811" y="20147"/>
                    <a:pt x="-15624" y="77022"/>
                    <a:pt x="4569" y="155961"/>
                  </a:cubicBezTo>
                  <a:cubicBezTo>
                    <a:pt x="28953" y="251164"/>
                    <a:pt x="86961" y="257821"/>
                    <a:pt x="132776" y="267998"/>
                  </a:cubicBezTo>
                  <a:cubicBezTo>
                    <a:pt x="158874" y="273799"/>
                    <a:pt x="215739" y="268758"/>
                    <a:pt x="267555" y="249357"/>
                  </a:cubicBezTo>
                  <a:cubicBezTo>
                    <a:pt x="305655" y="235185"/>
                    <a:pt x="332896" y="201327"/>
                    <a:pt x="332896" y="201327"/>
                  </a:cubicBezTo>
                  <a:lnTo>
                    <a:pt x="270222" y="112972"/>
                  </a:lnTo>
                  <a:cubicBezTo>
                    <a:pt x="270222" y="112972"/>
                    <a:pt x="219930" y="157102"/>
                    <a:pt x="169733" y="160241"/>
                  </a:cubicBezTo>
                  <a:cubicBezTo>
                    <a:pt x="127537" y="162904"/>
                    <a:pt x="107535" y="148257"/>
                    <a:pt x="101343" y="120200"/>
                  </a:cubicBezTo>
                  <a:cubicBezTo>
                    <a:pt x="95533" y="94141"/>
                    <a:pt x="106201" y="77497"/>
                    <a:pt x="122870" y="71220"/>
                  </a:cubicBezTo>
                  <a:cubicBezTo>
                    <a:pt x="139539" y="64943"/>
                    <a:pt x="159255" y="68937"/>
                    <a:pt x="159255" y="6893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3" name="Forma Livre 62">
              <a:extLst>
                <a:ext uri="{FF2B5EF4-FFF2-40B4-BE49-F238E27FC236}">
                  <a16:creationId xmlns:a16="http://schemas.microsoft.com/office/drawing/2014/main" id="{5C2BD530-4957-14DB-4899-F498F201647E}"/>
                </a:ext>
              </a:extLst>
            </p:cNvPr>
            <p:cNvSpPr/>
            <p:nvPr/>
          </p:nvSpPr>
          <p:spPr>
            <a:xfrm>
              <a:off x="1960951" y="2861610"/>
              <a:ext cx="262169" cy="421997"/>
            </a:xfrm>
            <a:custGeom>
              <a:avLst/>
              <a:gdLst>
                <a:gd name="connsiteX0" fmla="*/ 57301 w 262169"/>
                <a:gd name="connsiteY0" fmla="*/ 310812 h 421997"/>
                <a:gd name="connsiteX1" fmla="*/ 95210 w 262169"/>
                <a:gd name="connsiteY1" fmla="*/ 329168 h 421997"/>
                <a:gd name="connsiteX2" fmla="*/ 84256 w 262169"/>
                <a:gd name="connsiteY2" fmla="*/ 244427 h 421997"/>
                <a:gd name="connsiteX3" fmla="*/ 9199 w 262169"/>
                <a:gd name="connsiteY3" fmla="*/ 276858 h 421997"/>
                <a:gd name="connsiteX4" fmla="*/ 42061 w 262169"/>
                <a:gd name="connsiteY4" fmla="*/ 395838 h 421997"/>
                <a:gd name="connsiteX5" fmla="*/ 222369 w 262169"/>
                <a:gd name="connsiteY5" fmla="*/ 368352 h 421997"/>
                <a:gd name="connsiteX6" fmla="*/ 245896 w 262169"/>
                <a:gd name="connsiteY6" fmla="*/ 167485 h 421997"/>
                <a:gd name="connsiteX7" fmla="*/ 115213 w 262169"/>
                <a:gd name="connsiteY7" fmla="*/ 0 h 421997"/>
                <a:gd name="connsiteX8" fmla="*/ 85685 w 262169"/>
                <a:gd name="connsiteY8" fmla="*/ 125447 h 421997"/>
                <a:gd name="connsiteX9" fmla="*/ 140073 w 262169"/>
                <a:gd name="connsiteY9" fmla="*/ 195827 h 421997"/>
                <a:gd name="connsiteX10" fmla="*/ 131977 w 262169"/>
                <a:gd name="connsiteY10" fmla="*/ 318896 h 421997"/>
                <a:gd name="connsiteX11" fmla="*/ 79970 w 262169"/>
                <a:gd name="connsiteY11" fmla="*/ 334494 h 421997"/>
                <a:gd name="connsiteX12" fmla="*/ 54634 w 262169"/>
                <a:gd name="connsiteY12" fmla="*/ 308719 h 42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169" h="421997">
                  <a:moveTo>
                    <a:pt x="57301" y="310812"/>
                  </a:moveTo>
                  <a:cubicBezTo>
                    <a:pt x="57301" y="310812"/>
                    <a:pt x="79018" y="333733"/>
                    <a:pt x="95210" y="329168"/>
                  </a:cubicBezTo>
                  <a:cubicBezTo>
                    <a:pt x="131977" y="318896"/>
                    <a:pt x="138168" y="255459"/>
                    <a:pt x="84256" y="244427"/>
                  </a:cubicBezTo>
                  <a:cubicBezTo>
                    <a:pt x="30345" y="233394"/>
                    <a:pt x="20153" y="262878"/>
                    <a:pt x="9199" y="276858"/>
                  </a:cubicBezTo>
                  <a:cubicBezTo>
                    <a:pt x="-1754" y="290839"/>
                    <a:pt x="-13565" y="357414"/>
                    <a:pt x="42061" y="395838"/>
                  </a:cubicBezTo>
                  <a:cubicBezTo>
                    <a:pt x="97782" y="434261"/>
                    <a:pt x="173982" y="434547"/>
                    <a:pt x="222369" y="368352"/>
                  </a:cubicBezTo>
                  <a:cubicBezTo>
                    <a:pt x="280662" y="288461"/>
                    <a:pt x="262279" y="210663"/>
                    <a:pt x="245896" y="167485"/>
                  </a:cubicBezTo>
                  <a:cubicBezTo>
                    <a:pt x="227036" y="117933"/>
                    <a:pt x="115213" y="0"/>
                    <a:pt x="115213" y="0"/>
                  </a:cubicBezTo>
                  <a:lnTo>
                    <a:pt x="85685" y="125447"/>
                  </a:lnTo>
                  <a:cubicBezTo>
                    <a:pt x="85685" y="125447"/>
                    <a:pt x="118451" y="147892"/>
                    <a:pt x="140073" y="195827"/>
                  </a:cubicBezTo>
                  <a:cubicBezTo>
                    <a:pt x="164171" y="249182"/>
                    <a:pt x="149788" y="296165"/>
                    <a:pt x="131977" y="318896"/>
                  </a:cubicBezTo>
                  <a:cubicBezTo>
                    <a:pt x="115403" y="340105"/>
                    <a:pt x="95686" y="342863"/>
                    <a:pt x="79970" y="334494"/>
                  </a:cubicBezTo>
                  <a:cubicBezTo>
                    <a:pt x="64254" y="326124"/>
                    <a:pt x="54634" y="308719"/>
                    <a:pt x="54634" y="30871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4" name="Forma Livre 63">
              <a:extLst>
                <a:ext uri="{FF2B5EF4-FFF2-40B4-BE49-F238E27FC236}">
                  <a16:creationId xmlns:a16="http://schemas.microsoft.com/office/drawing/2014/main" id="{6F8E7C7B-4965-A997-3737-D61B9D94D607}"/>
                </a:ext>
              </a:extLst>
            </p:cNvPr>
            <p:cNvSpPr/>
            <p:nvPr/>
          </p:nvSpPr>
          <p:spPr>
            <a:xfrm>
              <a:off x="2246390" y="2924000"/>
              <a:ext cx="262169" cy="371685"/>
            </a:xfrm>
            <a:custGeom>
              <a:avLst/>
              <a:gdLst>
                <a:gd name="connsiteX0" fmla="*/ 204869 w 262169"/>
                <a:gd name="connsiteY0" fmla="*/ 260500 h 371685"/>
                <a:gd name="connsiteX1" fmla="*/ 166959 w 262169"/>
                <a:gd name="connsiteY1" fmla="*/ 278855 h 371685"/>
                <a:gd name="connsiteX2" fmla="*/ 177913 w 262169"/>
                <a:gd name="connsiteY2" fmla="*/ 194115 h 371685"/>
                <a:gd name="connsiteX3" fmla="*/ 252970 w 262169"/>
                <a:gd name="connsiteY3" fmla="*/ 226546 h 371685"/>
                <a:gd name="connsiteX4" fmla="*/ 220109 w 262169"/>
                <a:gd name="connsiteY4" fmla="*/ 345526 h 371685"/>
                <a:gd name="connsiteX5" fmla="*/ 39800 w 262169"/>
                <a:gd name="connsiteY5" fmla="*/ 318040 h 371685"/>
                <a:gd name="connsiteX6" fmla="*/ 16274 w 262169"/>
                <a:gd name="connsiteY6" fmla="*/ 117173 h 371685"/>
                <a:gd name="connsiteX7" fmla="*/ 85044 w 262169"/>
                <a:gd name="connsiteY7" fmla="*/ 0 h 371685"/>
                <a:gd name="connsiteX8" fmla="*/ 172770 w 262169"/>
                <a:gd name="connsiteY8" fmla="*/ 55162 h 371685"/>
                <a:gd name="connsiteX9" fmla="*/ 122097 w 262169"/>
                <a:gd name="connsiteY9" fmla="*/ 145515 h 371685"/>
                <a:gd name="connsiteX10" fmla="*/ 130193 w 262169"/>
                <a:gd name="connsiteY10" fmla="*/ 268584 h 371685"/>
                <a:gd name="connsiteX11" fmla="*/ 182199 w 262169"/>
                <a:gd name="connsiteY11" fmla="*/ 284181 h 371685"/>
                <a:gd name="connsiteX12" fmla="*/ 207536 w 262169"/>
                <a:gd name="connsiteY12" fmla="*/ 258407 h 371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169" h="371685">
                  <a:moveTo>
                    <a:pt x="204869" y="260500"/>
                  </a:moveTo>
                  <a:cubicBezTo>
                    <a:pt x="204869" y="260500"/>
                    <a:pt x="183152" y="283421"/>
                    <a:pt x="166959" y="278855"/>
                  </a:cubicBezTo>
                  <a:cubicBezTo>
                    <a:pt x="130193" y="268584"/>
                    <a:pt x="124001" y="205147"/>
                    <a:pt x="177913" y="194115"/>
                  </a:cubicBezTo>
                  <a:cubicBezTo>
                    <a:pt x="231824" y="183082"/>
                    <a:pt x="242016" y="212565"/>
                    <a:pt x="252970" y="226546"/>
                  </a:cubicBezTo>
                  <a:cubicBezTo>
                    <a:pt x="263924" y="240527"/>
                    <a:pt x="275735" y="307102"/>
                    <a:pt x="220109" y="345526"/>
                  </a:cubicBezTo>
                  <a:cubicBezTo>
                    <a:pt x="164483" y="383949"/>
                    <a:pt x="88187" y="384235"/>
                    <a:pt x="39800" y="318040"/>
                  </a:cubicBezTo>
                  <a:cubicBezTo>
                    <a:pt x="-18492" y="238149"/>
                    <a:pt x="-109" y="160351"/>
                    <a:pt x="16274" y="117173"/>
                  </a:cubicBezTo>
                  <a:cubicBezTo>
                    <a:pt x="35133" y="67622"/>
                    <a:pt x="85044" y="0"/>
                    <a:pt x="85044" y="0"/>
                  </a:cubicBezTo>
                  <a:lnTo>
                    <a:pt x="172770" y="55162"/>
                  </a:lnTo>
                  <a:cubicBezTo>
                    <a:pt x="172770" y="55162"/>
                    <a:pt x="143814" y="97580"/>
                    <a:pt x="122097" y="145515"/>
                  </a:cubicBezTo>
                  <a:cubicBezTo>
                    <a:pt x="97998" y="198870"/>
                    <a:pt x="112381" y="245853"/>
                    <a:pt x="130193" y="268584"/>
                  </a:cubicBezTo>
                  <a:cubicBezTo>
                    <a:pt x="146766" y="289793"/>
                    <a:pt x="166483" y="292551"/>
                    <a:pt x="182199" y="284181"/>
                  </a:cubicBezTo>
                  <a:cubicBezTo>
                    <a:pt x="197915" y="275812"/>
                    <a:pt x="207536" y="258407"/>
                    <a:pt x="207536" y="25840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5" name="Forma Livre 64">
              <a:extLst>
                <a:ext uri="{FF2B5EF4-FFF2-40B4-BE49-F238E27FC236}">
                  <a16:creationId xmlns:a16="http://schemas.microsoft.com/office/drawing/2014/main" id="{4BE020D5-8026-C054-024A-BCE8284781CD}"/>
                </a:ext>
              </a:extLst>
            </p:cNvPr>
            <p:cNvSpPr/>
            <p:nvPr/>
          </p:nvSpPr>
          <p:spPr>
            <a:xfrm>
              <a:off x="3074384" y="2219728"/>
              <a:ext cx="170819" cy="328458"/>
            </a:xfrm>
            <a:custGeom>
              <a:avLst/>
              <a:gdLst>
                <a:gd name="connsiteX0" fmla="*/ 158591 w 170819"/>
                <a:gd name="connsiteY0" fmla="*/ 95 h 328458"/>
                <a:gd name="connsiteX1" fmla="*/ 91916 w 170819"/>
                <a:gd name="connsiteY1" fmla="*/ 75515 h 328458"/>
                <a:gd name="connsiteX2" fmla="*/ 0 w 170819"/>
                <a:gd name="connsiteY2" fmla="*/ 116887 h 328458"/>
                <a:gd name="connsiteX3" fmla="*/ 85058 w 170819"/>
                <a:gd name="connsiteY3" fmla="*/ 202294 h 328458"/>
                <a:gd name="connsiteX4" fmla="*/ 129254 w 170819"/>
                <a:gd name="connsiteY4" fmla="*/ 328407 h 328458"/>
                <a:gd name="connsiteX5" fmla="*/ 168688 w 170819"/>
                <a:gd name="connsiteY5" fmla="*/ 161873 h 328458"/>
                <a:gd name="connsiteX6" fmla="*/ 158496 w 170819"/>
                <a:gd name="connsiteY6" fmla="*/ 0 h 328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819" h="328458">
                  <a:moveTo>
                    <a:pt x="158591" y="95"/>
                  </a:moveTo>
                  <a:cubicBezTo>
                    <a:pt x="150400" y="95"/>
                    <a:pt x="129350" y="50787"/>
                    <a:pt x="91916" y="75515"/>
                  </a:cubicBezTo>
                  <a:cubicBezTo>
                    <a:pt x="54483" y="100243"/>
                    <a:pt x="0" y="109564"/>
                    <a:pt x="0" y="116887"/>
                  </a:cubicBezTo>
                  <a:cubicBezTo>
                    <a:pt x="0" y="124211"/>
                    <a:pt x="55054" y="149699"/>
                    <a:pt x="85058" y="202294"/>
                  </a:cubicBezTo>
                  <a:cubicBezTo>
                    <a:pt x="130683" y="282375"/>
                    <a:pt x="119253" y="325744"/>
                    <a:pt x="129254" y="328407"/>
                  </a:cubicBezTo>
                  <a:cubicBezTo>
                    <a:pt x="139255" y="331070"/>
                    <a:pt x="162592" y="230921"/>
                    <a:pt x="168688" y="161873"/>
                  </a:cubicBezTo>
                  <a:cubicBezTo>
                    <a:pt x="174784" y="92825"/>
                    <a:pt x="166688" y="0"/>
                    <a:pt x="15849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66" name="Forma Livre 65">
              <a:extLst>
                <a:ext uri="{FF2B5EF4-FFF2-40B4-BE49-F238E27FC236}">
                  <a16:creationId xmlns:a16="http://schemas.microsoft.com/office/drawing/2014/main" id="{3649DC5D-1487-608E-21A9-F6F7EA2452EF}"/>
                </a:ext>
              </a:extLst>
            </p:cNvPr>
            <p:cNvSpPr/>
            <p:nvPr/>
          </p:nvSpPr>
          <p:spPr>
            <a:xfrm>
              <a:off x="2997286" y="2404546"/>
              <a:ext cx="183478" cy="494140"/>
            </a:xfrm>
            <a:custGeom>
              <a:avLst/>
              <a:gdLst>
                <a:gd name="connsiteX0" fmla="*/ 101577 w 183478"/>
                <a:gd name="connsiteY0" fmla="*/ 167 h 494140"/>
                <a:gd name="connsiteX1" fmla="*/ 63477 w 183478"/>
                <a:gd name="connsiteY1" fmla="*/ 80247 h 494140"/>
                <a:gd name="connsiteX2" fmla="*/ 231 w 183478"/>
                <a:gd name="connsiteY2" fmla="*/ 128943 h 494140"/>
                <a:gd name="connsiteX3" fmla="*/ 52618 w 183478"/>
                <a:gd name="connsiteY3" fmla="*/ 289104 h 494140"/>
                <a:gd name="connsiteX4" fmla="*/ 231 w 183478"/>
                <a:gd name="connsiteY4" fmla="*/ 493966 h 494140"/>
                <a:gd name="connsiteX5" fmla="*/ 179206 w 183478"/>
                <a:gd name="connsiteY5" fmla="*/ 215681 h 494140"/>
                <a:gd name="connsiteX6" fmla="*/ 101672 w 183478"/>
                <a:gd name="connsiteY6" fmla="*/ 72 h 49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478" h="494140">
                  <a:moveTo>
                    <a:pt x="101577" y="167"/>
                  </a:moveTo>
                  <a:cubicBezTo>
                    <a:pt x="91671" y="4161"/>
                    <a:pt x="94814" y="39541"/>
                    <a:pt x="63477" y="80247"/>
                  </a:cubicBezTo>
                  <a:cubicBezTo>
                    <a:pt x="45189" y="104024"/>
                    <a:pt x="231" y="128943"/>
                    <a:pt x="231" y="128943"/>
                  </a:cubicBezTo>
                  <a:cubicBezTo>
                    <a:pt x="231" y="128943"/>
                    <a:pt x="57381" y="186388"/>
                    <a:pt x="52618" y="289104"/>
                  </a:cubicBezTo>
                  <a:cubicBezTo>
                    <a:pt x="47856" y="391915"/>
                    <a:pt x="-3865" y="488640"/>
                    <a:pt x="231" y="493966"/>
                  </a:cubicBezTo>
                  <a:cubicBezTo>
                    <a:pt x="4327" y="499292"/>
                    <a:pt x="149297" y="382500"/>
                    <a:pt x="179206" y="215681"/>
                  </a:cubicBezTo>
                  <a:cubicBezTo>
                    <a:pt x="204637" y="74066"/>
                    <a:pt x="108530" y="-2686"/>
                    <a:pt x="101672" y="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7" name="Forma Livre 66">
              <a:extLst>
                <a:ext uri="{FF2B5EF4-FFF2-40B4-BE49-F238E27FC236}">
                  <a16:creationId xmlns:a16="http://schemas.microsoft.com/office/drawing/2014/main" id="{3D3C6D26-C1DB-59A5-5F3E-A7873093F3FF}"/>
                </a:ext>
              </a:extLst>
            </p:cNvPr>
            <p:cNvSpPr/>
            <p:nvPr/>
          </p:nvSpPr>
          <p:spPr>
            <a:xfrm>
              <a:off x="2827890" y="2353070"/>
              <a:ext cx="244094" cy="158036"/>
            </a:xfrm>
            <a:custGeom>
              <a:avLst/>
              <a:gdLst>
                <a:gd name="connsiteX0" fmla="*/ 243065 w 244094"/>
                <a:gd name="connsiteY0" fmla="*/ 26249 h 158036"/>
                <a:gd name="connsiteX1" fmla="*/ 90665 w 244094"/>
                <a:gd name="connsiteY1" fmla="*/ 14931 h 158036"/>
                <a:gd name="connsiteX2" fmla="*/ 844 w 244094"/>
                <a:gd name="connsiteY2" fmla="*/ 157117 h 158036"/>
                <a:gd name="connsiteX3" fmla="*/ 81806 w 244094"/>
                <a:gd name="connsiteY3" fmla="*/ 141804 h 158036"/>
                <a:gd name="connsiteX4" fmla="*/ 141719 w 244094"/>
                <a:gd name="connsiteY4" fmla="*/ 157117 h 158036"/>
                <a:gd name="connsiteX5" fmla="*/ 209727 w 244094"/>
                <a:gd name="connsiteY5" fmla="*/ 100433 h 158036"/>
                <a:gd name="connsiteX6" fmla="*/ 243065 w 244094"/>
                <a:gd name="connsiteY6" fmla="*/ 26344 h 15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094" h="158036">
                  <a:moveTo>
                    <a:pt x="243065" y="26249"/>
                  </a:moveTo>
                  <a:cubicBezTo>
                    <a:pt x="238969" y="16928"/>
                    <a:pt x="166198" y="-20449"/>
                    <a:pt x="90665" y="14931"/>
                  </a:cubicBezTo>
                  <a:cubicBezTo>
                    <a:pt x="15131" y="50311"/>
                    <a:pt x="-4585" y="151125"/>
                    <a:pt x="844" y="157117"/>
                  </a:cubicBezTo>
                  <a:cubicBezTo>
                    <a:pt x="6273" y="163109"/>
                    <a:pt x="49136" y="137715"/>
                    <a:pt x="81806" y="141804"/>
                  </a:cubicBezTo>
                  <a:cubicBezTo>
                    <a:pt x="114477" y="145894"/>
                    <a:pt x="141719" y="157117"/>
                    <a:pt x="141719" y="157117"/>
                  </a:cubicBezTo>
                  <a:cubicBezTo>
                    <a:pt x="141719" y="157117"/>
                    <a:pt x="179819" y="143802"/>
                    <a:pt x="209727" y="100433"/>
                  </a:cubicBezTo>
                  <a:cubicBezTo>
                    <a:pt x="239636" y="57064"/>
                    <a:pt x="247160" y="35664"/>
                    <a:pt x="243065" y="26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8" name="Forma Livre 67">
              <a:extLst>
                <a:ext uri="{FF2B5EF4-FFF2-40B4-BE49-F238E27FC236}">
                  <a16:creationId xmlns:a16="http://schemas.microsoft.com/office/drawing/2014/main" id="{B32A9034-A2A6-DD65-E7CF-825A9D1E8B7B}"/>
                </a:ext>
              </a:extLst>
            </p:cNvPr>
            <p:cNvSpPr/>
            <p:nvPr/>
          </p:nvSpPr>
          <p:spPr>
            <a:xfrm>
              <a:off x="1615916" y="2293437"/>
              <a:ext cx="312118" cy="314554"/>
            </a:xfrm>
            <a:custGeom>
              <a:avLst/>
              <a:gdLst>
                <a:gd name="connsiteX0" fmla="*/ 95 w 312118"/>
                <a:gd name="connsiteY0" fmla="*/ 46032 h 314554"/>
                <a:gd name="connsiteX1" fmla="*/ 102870 w 312118"/>
                <a:gd name="connsiteY1" fmla="*/ 64007 h 314554"/>
                <a:gd name="connsiteX2" fmla="*/ 194024 w 312118"/>
                <a:gd name="connsiteY2" fmla="*/ 0 h 314554"/>
                <a:gd name="connsiteX3" fmla="*/ 221266 w 312118"/>
                <a:gd name="connsiteY3" fmla="*/ 163490 h 314554"/>
                <a:gd name="connsiteX4" fmla="*/ 311944 w 312118"/>
                <a:gd name="connsiteY4" fmla="*/ 314331 h 314554"/>
                <a:gd name="connsiteX5" fmla="*/ 211360 w 312118"/>
                <a:gd name="connsiteY5" fmla="*/ 256220 h 314554"/>
                <a:gd name="connsiteX6" fmla="*/ 65341 w 312118"/>
                <a:gd name="connsiteY6" fmla="*/ 164156 h 314554"/>
                <a:gd name="connsiteX7" fmla="*/ 0 w 312118"/>
                <a:gd name="connsiteY7" fmla="*/ 46032 h 31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118" h="314554">
                  <a:moveTo>
                    <a:pt x="95" y="46032"/>
                  </a:moveTo>
                  <a:cubicBezTo>
                    <a:pt x="95" y="46032"/>
                    <a:pt x="52483" y="75420"/>
                    <a:pt x="102870" y="64007"/>
                  </a:cubicBezTo>
                  <a:cubicBezTo>
                    <a:pt x="156305" y="51929"/>
                    <a:pt x="189262" y="0"/>
                    <a:pt x="194024" y="0"/>
                  </a:cubicBezTo>
                  <a:cubicBezTo>
                    <a:pt x="198787" y="0"/>
                    <a:pt x="195358" y="111466"/>
                    <a:pt x="221266" y="163490"/>
                  </a:cubicBezTo>
                  <a:cubicBezTo>
                    <a:pt x="247174" y="215514"/>
                    <a:pt x="316040" y="310336"/>
                    <a:pt x="311944" y="314331"/>
                  </a:cubicBezTo>
                  <a:cubicBezTo>
                    <a:pt x="307848" y="318325"/>
                    <a:pt x="232886" y="267633"/>
                    <a:pt x="211360" y="256220"/>
                  </a:cubicBezTo>
                  <a:cubicBezTo>
                    <a:pt x="189833" y="244807"/>
                    <a:pt x="118491" y="226832"/>
                    <a:pt x="65341" y="164156"/>
                  </a:cubicBezTo>
                  <a:cubicBezTo>
                    <a:pt x="12192" y="101480"/>
                    <a:pt x="0" y="46032"/>
                    <a:pt x="0" y="460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9" name="Forma Livre 68">
              <a:extLst>
                <a:ext uri="{FF2B5EF4-FFF2-40B4-BE49-F238E27FC236}">
                  <a16:creationId xmlns:a16="http://schemas.microsoft.com/office/drawing/2014/main" id="{B159D6B7-6FE8-3E79-37EE-53AC705DAF05}"/>
                </a:ext>
              </a:extLst>
            </p:cNvPr>
            <p:cNvSpPr/>
            <p:nvPr/>
          </p:nvSpPr>
          <p:spPr>
            <a:xfrm>
              <a:off x="1856898" y="3295871"/>
              <a:ext cx="301296" cy="262497"/>
            </a:xfrm>
            <a:custGeom>
              <a:avLst/>
              <a:gdLst>
                <a:gd name="connsiteX0" fmla="*/ 0 w 301296"/>
                <a:gd name="connsiteY0" fmla="*/ 95 h 262497"/>
                <a:gd name="connsiteX1" fmla="*/ 164306 w 301296"/>
                <a:gd name="connsiteY1" fmla="*/ 145039 h 262497"/>
                <a:gd name="connsiteX2" fmla="*/ 256889 w 301296"/>
                <a:gd name="connsiteY2" fmla="*/ 262497 h 262497"/>
                <a:gd name="connsiteX3" fmla="*/ 282321 w 301296"/>
                <a:gd name="connsiteY3" fmla="*/ 100529 h 262497"/>
                <a:gd name="connsiteX4" fmla="*/ 0 w 301296"/>
                <a:gd name="connsiteY4" fmla="*/ 0 h 26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296" h="262497">
                  <a:moveTo>
                    <a:pt x="0" y="95"/>
                  </a:moveTo>
                  <a:cubicBezTo>
                    <a:pt x="0" y="95"/>
                    <a:pt x="84201" y="65910"/>
                    <a:pt x="164306" y="145039"/>
                  </a:cubicBezTo>
                  <a:cubicBezTo>
                    <a:pt x="196025" y="176425"/>
                    <a:pt x="256889" y="262497"/>
                    <a:pt x="256889" y="262497"/>
                  </a:cubicBezTo>
                  <a:cubicBezTo>
                    <a:pt x="256889" y="262497"/>
                    <a:pt x="336709" y="155691"/>
                    <a:pt x="282321" y="100529"/>
                  </a:cubicBezTo>
                  <a:cubicBezTo>
                    <a:pt x="227838" y="45366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0" name="Forma Livre 69">
              <a:extLst>
                <a:ext uri="{FF2B5EF4-FFF2-40B4-BE49-F238E27FC236}">
                  <a16:creationId xmlns:a16="http://schemas.microsoft.com/office/drawing/2014/main" id="{7C0D3D84-528B-0FF2-66AD-F55F5A100D07}"/>
                </a:ext>
              </a:extLst>
            </p:cNvPr>
            <p:cNvSpPr/>
            <p:nvPr/>
          </p:nvSpPr>
          <p:spPr>
            <a:xfrm>
              <a:off x="1791690" y="3003130"/>
              <a:ext cx="207702" cy="300730"/>
            </a:xfrm>
            <a:custGeom>
              <a:avLst/>
              <a:gdLst>
                <a:gd name="connsiteX0" fmla="*/ 167792 w 207702"/>
                <a:gd name="connsiteY0" fmla="*/ 0 h 300730"/>
                <a:gd name="connsiteX1" fmla="*/ 73399 w 207702"/>
                <a:gd name="connsiteY1" fmla="*/ 28437 h 300730"/>
                <a:gd name="connsiteX2" fmla="*/ 2629 w 207702"/>
                <a:gd name="connsiteY2" fmla="*/ 49836 h 300730"/>
                <a:gd name="connsiteX3" fmla="*/ 31680 w 207702"/>
                <a:gd name="connsiteY3" fmla="*/ 215324 h 300730"/>
                <a:gd name="connsiteX4" fmla="*/ 207702 w 207702"/>
                <a:gd name="connsiteY4" fmla="*/ 300730 h 300730"/>
                <a:gd name="connsiteX5" fmla="*/ 113309 w 207702"/>
                <a:gd name="connsiteY5" fmla="*/ 142376 h 300730"/>
                <a:gd name="connsiteX6" fmla="*/ 167792 w 207702"/>
                <a:gd name="connsiteY6" fmla="*/ 0 h 30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702" h="300730">
                  <a:moveTo>
                    <a:pt x="167792" y="0"/>
                  </a:moveTo>
                  <a:cubicBezTo>
                    <a:pt x="167792" y="0"/>
                    <a:pt x="98831" y="19592"/>
                    <a:pt x="73399" y="28437"/>
                  </a:cubicBezTo>
                  <a:cubicBezTo>
                    <a:pt x="47968" y="37282"/>
                    <a:pt x="4439" y="40896"/>
                    <a:pt x="2629" y="49836"/>
                  </a:cubicBezTo>
                  <a:cubicBezTo>
                    <a:pt x="819" y="58777"/>
                    <a:pt x="-10135" y="162349"/>
                    <a:pt x="31680" y="215324"/>
                  </a:cubicBezTo>
                  <a:cubicBezTo>
                    <a:pt x="93402" y="293597"/>
                    <a:pt x="207702" y="300730"/>
                    <a:pt x="207702" y="300730"/>
                  </a:cubicBezTo>
                  <a:cubicBezTo>
                    <a:pt x="207702" y="300730"/>
                    <a:pt x="122644" y="218843"/>
                    <a:pt x="113309" y="142376"/>
                  </a:cubicBezTo>
                  <a:cubicBezTo>
                    <a:pt x="103975" y="65910"/>
                    <a:pt x="167792" y="0"/>
                    <a:pt x="1677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1" name="Forma Livre 70">
              <a:extLst>
                <a:ext uri="{FF2B5EF4-FFF2-40B4-BE49-F238E27FC236}">
                  <a16:creationId xmlns:a16="http://schemas.microsoft.com/office/drawing/2014/main" id="{1885A382-8FFD-CBB1-4DB7-BB4036FA305E}"/>
                </a:ext>
              </a:extLst>
            </p:cNvPr>
            <p:cNvSpPr/>
            <p:nvPr/>
          </p:nvSpPr>
          <p:spPr>
            <a:xfrm>
              <a:off x="1905095" y="2736258"/>
              <a:ext cx="196024" cy="250893"/>
            </a:xfrm>
            <a:custGeom>
              <a:avLst/>
              <a:gdLst>
                <a:gd name="connsiteX0" fmla="*/ 0 w 196024"/>
                <a:gd name="connsiteY0" fmla="*/ 250894 h 250893"/>
                <a:gd name="connsiteX1" fmla="*/ 116586 w 196024"/>
                <a:gd name="connsiteY1" fmla="*/ 222457 h 250893"/>
                <a:gd name="connsiteX2" fmla="*/ 196024 w 196024"/>
                <a:gd name="connsiteY2" fmla="*/ 0 h 250893"/>
                <a:gd name="connsiteX3" fmla="*/ 47244 w 196024"/>
                <a:gd name="connsiteY3" fmla="*/ 125447 h 250893"/>
                <a:gd name="connsiteX4" fmla="*/ 95 w 196024"/>
                <a:gd name="connsiteY4" fmla="*/ 250894 h 25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024" h="250893">
                  <a:moveTo>
                    <a:pt x="0" y="250894"/>
                  </a:moveTo>
                  <a:lnTo>
                    <a:pt x="116586" y="222457"/>
                  </a:lnTo>
                  <a:lnTo>
                    <a:pt x="196024" y="0"/>
                  </a:lnTo>
                  <a:cubicBezTo>
                    <a:pt x="196024" y="0"/>
                    <a:pt x="98012" y="49836"/>
                    <a:pt x="47244" y="125447"/>
                  </a:cubicBezTo>
                  <a:cubicBezTo>
                    <a:pt x="9715" y="181370"/>
                    <a:pt x="95" y="250894"/>
                    <a:pt x="95" y="250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2" name="Forma Livre 71">
              <a:extLst>
                <a:ext uri="{FF2B5EF4-FFF2-40B4-BE49-F238E27FC236}">
                  <a16:creationId xmlns:a16="http://schemas.microsoft.com/office/drawing/2014/main" id="{9A19B205-E3E6-52CD-83DD-87E99EE97AD5}"/>
                </a:ext>
              </a:extLst>
            </p:cNvPr>
            <p:cNvSpPr/>
            <p:nvPr/>
          </p:nvSpPr>
          <p:spPr>
            <a:xfrm>
              <a:off x="2445829" y="2550450"/>
              <a:ext cx="551525" cy="461619"/>
            </a:xfrm>
            <a:custGeom>
              <a:avLst/>
              <a:gdLst>
                <a:gd name="connsiteX0" fmla="*/ 0 w 551525"/>
                <a:gd name="connsiteY0" fmla="*/ 192845 h 461619"/>
                <a:gd name="connsiteX1" fmla="*/ 402908 w 551525"/>
                <a:gd name="connsiteY1" fmla="*/ 14899 h 461619"/>
                <a:gd name="connsiteX2" fmla="*/ 551497 w 551525"/>
                <a:gd name="connsiteY2" fmla="*/ 256948 h 461619"/>
                <a:gd name="connsiteX3" fmla="*/ 397478 w 551525"/>
                <a:gd name="connsiteY3" fmla="*/ 461619 h 461619"/>
                <a:gd name="connsiteX4" fmla="*/ 446437 w 551525"/>
                <a:gd name="connsiteY4" fmla="*/ 185712 h 461619"/>
                <a:gd name="connsiteX5" fmla="*/ 76200 w 551525"/>
                <a:gd name="connsiteY5" fmla="*/ 237356 h 461619"/>
                <a:gd name="connsiteX6" fmla="*/ 0 w 551525"/>
                <a:gd name="connsiteY6" fmla="*/ 192845 h 46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525" h="461619">
                  <a:moveTo>
                    <a:pt x="0" y="192845"/>
                  </a:moveTo>
                  <a:cubicBezTo>
                    <a:pt x="0" y="192845"/>
                    <a:pt x="196025" y="-63470"/>
                    <a:pt x="402908" y="14899"/>
                  </a:cubicBezTo>
                  <a:cubicBezTo>
                    <a:pt x="493395" y="49138"/>
                    <a:pt x="553022" y="116379"/>
                    <a:pt x="551497" y="256948"/>
                  </a:cubicBezTo>
                  <a:cubicBezTo>
                    <a:pt x="550259" y="371648"/>
                    <a:pt x="397478" y="461619"/>
                    <a:pt x="397478" y="461619"/>
                  </a:cubicBezTo>
                  <a:cubicBezTo>
                    <a:pt x="397478" y="461619"/>
                    <a:pt x="544449" y="298700"/>
                    <a:pt x="446437" y="185712"/>
                  </a:cubicBezTo>
                  <a:cubicBezTo>
                    <a:pt x="290132" y="5674"/>
                    <a:pt x="76200" y="237356"/>
                    <a:pt x="76200" y="237356"/>
                  </a:cubicBezTo>
                  <a:lnTo>
                    <a:pt x="0" y="1928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3" name="Forma Livre 72">
              <a:extLst>
                <a:ext uri="{FF2B5EF4-FFF2-40B4-BE49-F238E27FC236}">
                  <a16:creationId xmlns:a16="http://schemas.microsoft.com/office/drawing/2014/main" id="{ABA21021-AB1A-7E57-F32E-C22463856811}"/>
                </a:ext>
              </a:extLst>
            </p:cNvPr>
            <p:cNvSpPr/>
            <p:nvPr/>
          </p:nvSpPr>
          <p:spPr>
            <a:xfrm>
              <a:off x="2667285" y="3024529"/>
              <a:ext cx="232314" cy="217130"/>
            </a:xfrm>
            <a:custGeom>
              <a:avLst/>
              <a:gdLst>
                <a:gd name="connsiteX0" fmla="*/ 0 w 232314"/>
                <a:gd name="connsiteY0" fmla="*/ 217131 h 217130"/>
                <a:gd name="connsiteX1" fmla="*/ 232315 w 232314"/>
                <a:gd name="connsiteY1" fmla="*/ 0 h 217130"/>
                <a:gd name="connsiteX2" fmla="*/ 148876 w 232314"/>
                <a:gd name="connsiteY2" fmla="*/ 30244 h 217130"/>
                <a:gd name="connsiteX3" fmla="*/ 38195 w 232314"/>
                <a:gd name="connsiteY3" fmla="*/ 44510 h 217130"/>
                <a:gd name="connsiteX4" fmla="*/ 34576 w 232314"/>
                <a:gd name="connsiteY4" fmla="*/ 119265 h 217130"/>
                <a:gd name="connsiteX5" fmla="*/ 95 w 232314"/>
                <a:gd name="connsiteY5" fmla="*/ 217131 h 21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314" h="217130">
                  <a:moveTo>
                    <a:pt x="0" y="217131"/>
                  </a:moveTo>
                  <a:lnTo>
                    <a:pt x="232315" y="0"/>
                  </a:lnTo>
                  <a:cubicBezTo>
                    <a:pt x="232315" y="0"/>
                    <a:pt x="181546" y="17785"/>
                    <a:pt x="148876" y="30244"/>
                  </a:cubicBezTo>
                  <a:cubicBezTo>
                    <a:pt x="116205" y="42703"/>
                    <a:pt x="38195" y="44510"/>
                    <a:pt x="38195" y="44510"/>
                  </a:cubicBezTo>
                  <a:cubicBezTo>
                    <a:pt x="38195" y="44510"/>
                    <a:pt x="38195" y="78369"/>
                    <a:pt x="34576" y="119265"/>
                  </a:cubicBezTo>
                  <a:cubicBezTo>
                    <a:pt x="30956" y="160161"/>
                    <a:pt x="95" y="217131"/>
                    <a:pt x="95" y="2171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4" name="Forma Livre 73">
              <a:extLst>
                <a:ext uri="{FF2B5EF4-FFF2-40B4-BE49-F238E27FC236}">
                  <a16:creationId xmlns:a16="http://schemas.microsoft.com/office/drawing/2014/main" id="{0E10E9DA-2705-7067-87E4-A1B73107582E}"/>
                </a:ext>
              </a:extLst>
            </p:cNvPr>
            <p:cNvSpPr/>
            <p:nvPr/>
          </p:nvSpPr>
          <p:spPr>
            <a:xfrm>
              <a:off x="2255996" y="1971429"/>
              <a:ext cx="525113" cy="323814"/>
            </a:xfrm>
            <a:custGeom>
              <a:avLst/>
              <a:gdLst>
                <a:gd name="connsiteX0" fmla="*/ 47054 w 525113"/>
                <a:gd name="connsiteY0" fmla="*/ 323815 h 323814"/>
                <a:gd name="connsiteX1" fmla="*/ 168688 w 525113"/>
                <a:gd name="connsiteY1" fmla="*/ 116100 h 323814"/>
                <a:gd name="connsiteX2" fmla="*/ 401003 w 525113"/>
                <a:gd name="connsiteY2" fmla="*/ 124564 h 323814"/>
                <a:gd name="connsiteX3" fmla="*/ 525113 w 525113"/>
                <a:gd name="connsiteY3" fmla="*/ 71590 h 323814"/>
                <a:gd name="connsiteX4" fmla="*/ 163354 w 525113"/>
                <a:gd name="connsiteY4" fmla="*/ 41345 h 323814"/>
                <a:gd name="connsiteX5" fmla="*/ 0 w 525113"/>
                <a:gd name="connsiteY5" fmla="*/ 258476 h 323814"/>
                <a:gd name="connsiteX6" fmla="*/ 47149 w 525113"/>
                <a:gd name="connsiteY6" fmla="*/ 323815 h 32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113" h="323814">
                  <a:moveTo>
                    <a:pt x="47054" y="323815"/>
                  </a:moveTo>
                  <a:cubicBezTo>
                    <a:pt x="47054" y="323815"/>
                    <a:pt x="80677" y="164985"/>
                    <a:pt x="168688" y="116100"/>
                  </a:cubicBezTo>
                  <a:cubicBezTo>
                    <a:pt x="290322" y="48478"/>
                    <a:pt x="401003" y="124564"/>
                    <a:pt x="401003" y="124564"/>
                  </a:cubicBezTo>
                  <a:lnTo>
                    <a:pt x="525113" y="71590"/>
                  </a:lnTo>
                  <a:cubicBezTo>
                    <a:pt x="525113" y="71590"/>
                    <a:pt x="377666" y="-66887"/>
                    <a:pt x="163354" y="41345"/>
                  </a:cubicBezTo>
                  <a:cubicBezTo>
                    <a:pt x="39910" y="103641"/>
                    <a:pt x="0" y="258476"/>
                    <a:pt x="0" y="258476"/>
                  </a:cubicBezTo>
                  <a:lnTo>
                    <a:pt x="47149" y="3238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5" name="Forma Livre 74">
              <a:extLst>
                <a:ext uri="{FF2B5EF4-FFF2-40B4-BE49-F238E27FC236}">
                  <a16:creationId xmlns:a16="http://schemas.microsoft.com/office/drawing/2014/main" id="{F4723A69-4120-12D6-F972-F48BBFCB39FE}"/>
                </a:ext>
              </a:extLst>
            </p:cNvPr>
            <p:cNvSpPr/>
            <p:nvPr/>
          </p:nvSpPr>
          <p:spPr>
            <a:xfrm>
              <a:off x="2083403" y="2530160"/>
              <a:ext cx="369855" cy="366830"/>
            </a:xfrm>
            <a:custGeom>
              <a:avLst/>
              <a:gdLst>
                <a:gd name="connsiteX0" fmla="*/ 0 w 369855"/>
                <a:gd name="connsiteY0" fmla="*/ 297782 h 366830"/>
                <a:gd name="connsiteX1" fmla="*/ 58102 w 369855"/>
                <a:gd name="connsiteY1" fmla="*/ 366830 h 366830"/>
                <a:gd name="connsiteX2" fmla="*/ 369856 w 369855"/>
                <a:gd name="connsiteY2" fmla="*/ 35380 h 366830"/>
                <a:gd name="connsiteX3" fmla="*/ 277654 w 369855"/>
                <a:gd name="connsiteY3" fmla="*/ 27201 h 366830"/>
                <a:gd name="connsiteX4" fmla="*/ 223171 w 369855"/>
                <a:gd name="connsiteY4" fmla="*/ 0 h 366830"/>
                <a:gd name="connsiteX5" fmla="*/ 0 w 369855"/>
                <a:gd name="connsiteY5" fmla="*/ 297782 h 36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9855" h="366830">
                  <a:moveTo>
                    <a:pt x="0" y="297782"/>
                  </a:moveTo>
                  <a:lnTo>
                    <a:pt x="58102" y="366830"/>
                  </a:lnTo>
                  <a:lnTo>
                    <a:pt x="369856" y="35380"/>
                  </a:lnTo>
                  <a:cubicBezTo>
                    <a:pt x="369856" y="35380"/>
                    <a:pt x="303086" y="37948"/>
                    <a:pt x="277654" y="27201"/>
                  </a:cubicBezTo>
                  <a:cubicBezTo>
                    <a:pt x="252222" y="16454"/>
                    <a:pt x="223171" y="0"/>
                    <a:pt x="223171" y="0"/>
                  </a:cubicBezTo>
                  <a:lnTo>
                    <a:pt x="0" y="29778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6" name="Forma Livre 75">
              <a:extLst>
                <a:ext uri="{FF2B5EF4-FFF2-40B4-BE49-F238E27FC236}">
                  <a16:creationId xmlns:a16="http://schemas.microsoft.com/office/drawing/2014/main" id="{7975A95F-B2CE-29D8-50E1-8E9B9248976D}"/>
                </a:ext>
              </a:extLst>
            </p:cNvPr>
            <p:cNvSpPr/>
            <p:nvPr/>
          </p:nvSpPr>
          <p:spPr>
            <a:xfrm>
              <a:off x="2012632" y="2530065"/>
              <a:ext cx="210502" cy="167769"/>
            </a:xfrm>
            <a:custGeom>
              <a:avLst/>
              <a:gdLst>
                <a:gd name="connsiteX0" fmla="*/ 145542 w 210502"/>
                <a:gd name="connsiteY0" fmla="*/ 95 h 167769"/>
                <a:gd name="connsiteX1" fmla="*/ 88392 w 210502"/>
                <a:gd name="connsiteY1" fmla="*/ 27296 h 167769"/>
                <a:gd name="connsiteX2" fmla="*/ 0 w 210502"/>
                <a:gd name="connsiteY2" fmla="*/ 43274 h 167769"/>
                <a:gd name="connsiteX3" fmla="*/ 112490 w 210502"/>
                <a:gd name="connsiteY3" fmla="*/ 167770 h 167769"/>
                <a:gd name="connsiteX4" fmla="*/ 210502 w 210502"/>
                <a:gd name="connsiteY4" fmla="*/ 66385 h 167769"/>
                <a:gd name="connsiteX5" fmla="*/ 145542 w 210502"/>
                <a:gd name="connsiteY5" fmla="*/ 0 h 16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502" h="167769">
                  <a:moveTo>
                    <a:pt x="145542" y="95"/>
                  </a:moveTo>
                  <a:cubicBezTo>
                    <a:pt x="145542" y="95"/>
                    <a:pt x="122396" y="14837"/>
                    <a:pt x="88392" y="27296"/>
                  </a:cubicBezTo>
                  <a:cubicBezTo>
                    <a:pt x="54388" y="39755"/>
                    <a:pt x="0" y="43274"/>
                    <a:pt x="0" y="43274"/>
                  </a:cubicBezTo>
                  <a:lnTo>
                    <a:pt x="112490" y="167770"/>
                  </a:lnTo>
                  <a:lnTo>
                    <a:pt x="210502" y="66385"/>
                  </a:lnTo>
                  <a:lnTo>
                    <a:pt x="14554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77" name="Forma Livre 76">
              <a:extLst>
                <a:ext uri="{FF2B5EF4-FFF2-40B4-BE49-F238E27FC236}">
                  <a16:creationId xmlns:a16="http://schemas.microsoft.com/office/drawing/2014/main" id="{6F60A3FA-96D1-B555-B2F4-3F668269903B}"/>
                </a:ext>
              </a:extLst>
            </p:cNvPr>
            <p:cNvSpPr/>
            <p:nvPr/>
          </p:nvSpPr>
          <p:spPr>
            <a:xfrm>
              <a:off x="1457863" y="2557391"/>
              <a:ext cx="563627" cy="437845"/>
            </a:xfrm>
            <a:custGeom>
              <a:avLst/>
              <a:gdLst>
                <a:gd name="connsiteX0" fmla="*/ 493047 w 563627"/>
                <a:gd name="connsiteY0" fmla="*/ 231367 h 437845"/>
                <a:gd name="connsiteX1" fmla="*/ 178722 w 563627"/>
                <a:gd name="connsiteY1" fmla="*/ 126368 h 437845"/>
                <a:gd name="connsiteX2" fmla="*/ 137003 w 563627"/>
                <a:gd name="connsiteY2" fmla="*/ 437845 h 437845"/>
                <a:gd name="connsiteX3" fmla="*/ 19369 w 563627"/>
                <a:gd name="connsiteY3" fmla="*/ 122849 h 437845"/>
                <a:gd name="connsiteX4" fmla="*/ 342362 w 563627"/>
                <a:gd name="connsiteY4" fmla="*/ 14236 h 437845"/>
                <a:gd name="connsiteX5" fmla="*/ 563628 w 563627"/>
                <a:gd name="connsiteY5" fmla="*/ 178772 h 437845"/>
                <a:gd name="connsiteX6" fmla="*/ 492952 w 563627"/>
                <a:gd name="connsiteY6" fmla="*/ 231367 h 43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3627" h="437845">
                  <a:moveTo>
                    <a:pt x="493047" y="231367"/>
                  </a:moveTo>
                  <a:cubicBezTo>
                    <a:pt x="493047" y="231367"/>
                    <a:pt x="324360" y="53420"/>
                    <a:pt x="178722" y="126368"/>
                  </a:cubicBezTo>
                  <a:cubicBezTo>
                    <a:pt x="-13397" y="222617"/>
                    <a:pt x="137003" y="437845"/>
                    <a:pt x="137003" y="437845"/>
                  </a:cubicBezTo>
                  <a:cubicBezTo>
                    <a:pt x="137003" y="437845"/>
                    <a:pt x="-61498" y="319627"/>
                    <a:pt x="19369" y="122849"/>
                  </a:cubicBezTo>
                  <a:cubicBezTo>
                    <a:pt x="81091" y="-27231"/>
                    <a:pt x="259304" y="-6022"/>
                    <a:pt x="342362" y="14236"/>
                  </a:cubicBezTo>
                  <a:cubicBezTo>
                    <a:pt x="447137" y="39820"/>
                    <a:pt x="563628" y="178772"/>
                    <a:pt x="563628" y="178772"/>
                  </a:cubicBezTo>
                  <a:lnTo>
                    <a:pt x="492952" y="2313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8" name="Forma Livre 77">
              <a:extLst>
                <a:ext uri="{FF2B5EF4-FFF2-40B4-BE49-F238E27FC236}">
                  <a16:creationId xmlns:a16="http://schemas.microsoft.com/office/drawing/2014/main" id="{AE3EA10E-8A38-84F9-9554-9B5FE507B976}"/>
                </a:ext>
              </a:extLst>
            </p:cNvPr>
            <p:cNvSpPr/>
            <p:nvPr/>
          </p:nvSpPr>
          <p:spPr>
            <a:xfrm>
              <a:off x="1569925" y="2736163"/>
              <a:ext cx="358124" cy="287502"/>
            </a:xfrm>
            <a:custGeom>
              <a:avLst/>
              <a:gdLst>
                <a:gd name="connsiteX0" fmla="*/ 46086 w 358124"/>
                <a:gd name="connsiteY0" fmla="*/ 0 h 287502"/>
                <a:gd name="connsiteX1" fmla="*/ 141145 w 358124"/>
                <a:gd name="connsiteY1" fmla="*/ 148653 h 287502"/>
                <a:gd name="connsiteX2" fmla="*/ 358125 w 358124"/>
                <a:gd name="connsiteY2" fmla="*/ 107757 h 287502"/>
                <a:gd name="connsiteX3" fmla="*/ 296593 w 358124"/>
                <a:gd name="connsiteY3" fmla="*/ 250989 h 287502"/>
                <a:gd name="connsiteX4" fmla="*/ 92377 w 358124"/>
                <a:gd name="connsiteY4" fmla="*/ 259073 h 287502"/>
                <a:gd name="connsiteX5" fmla="*/ 45990 w 358124"/>
                <a:gd name="connsiteY5" fmla="*/ 0 h 28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124" h="287502">
                  <a:moveTo>
                    <a:pt x="46086" y="0"/>
                  </a:moveTo>
                  <a:cubicBezTo>
                    <a:pt x="46086" y="0"/>
                    <a:pt x="19320" y="136194"/>
                    <a:pt x="141145" y="148653"/>
                  </a:cubicBezTo>
                  <a:cubicBezTo>
                    <a:pt x="262970" y="161112"/>
                    <a:pt x="358125" y="107757"/>
                    <a:pt x="358125" y="107757"/>
                  </a:cubicBezTo>
                  <a:lnTo>
                    <a:pt x="296593" y="250989"/>
                  </a:lnTo>
                  <a:cubicBezTo>
                    <a:pt x="296593" y="250989"/>
                    <a:pt x="182484" y="327456"/>
                    <a:pt x="92377" y="259073"/>
                  </a:cubicBezTo>
                  <a:cubicBezTo>
                    <a:pt x="-83645" y="125542"/>
                    <a:pt x="45990" y="0"/>
                    <a:pt x="4599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9" name="Forma Livre 78">
              <a:extLst>
                <a:ext uri="{FF2B5EF4-FFF2-40B4-BE49-F238E27FC236}">
                  <a16:creationId xmlns:a16="http://schemas.microsoft.com/office/drawing/2014/main" id="{FF276319-C35E-722D-0575-4D0D17A290A3}"/>
                </a:ext>
              </a:extLst>
            </p:cNvPr>
            <p:cNvSpPr/>
            <p:nvPr/>
          </p:nvSpPr>
          <p:spPr>
            <a:xfrm>
              <a:off x="2525839" y="2148515"/>
              <a:ext cx="340036" cy="449836"/>
            </a:xfrm>
            <a:custGeom>
              <a:avLst/>
              <a:gdLst>
                <a:gd name="connsiteX0" fmla="*/ 0 w 340036"/>
                <a:gd name="connsiteY0" fmla="*/ 449836 h 449836"/>
                <a:gd name="connsiteX1" fmla="*/ 158306 w 340036"/>
                <a:gd name="connsiteY1" fmla="*/ 379362 h 449836"/>
                <a:gd name="connsiteX2" fmla="*/ 302038 w 340036"/>
                <a:gd name="connsiteY2" fmla="*/ 256102 h 449836"/>
                <a:gd name="connsiteX3" fmla="*/ 336137 w 340036"/>
                <a:gd name="connsiteY3" fmla="*/ 111348 h 449836"/>
                <a:gd name="connsiteX4" fmla="*/ 227267 w 340036"/>
                <a:gd name="connsiteY4" fmla="*/ 71308 h 449836"/>
                <a:gd name="connsiteX5" fmla="*/ 223647 w 340036"/>
                <a:gd name="connsiteY5" fmla="*/ 176973 h 449836"/>
                <a:gd name="connsiteX6" fmla="*/ 187357 w 340036"/>
                <a:gd name="connsiteY6" fmla="*/ 220247 h 449836"/>
                <a:gd name="connsiteX7" fmla="*/ 195834 w 340036"/>
                <a:gd name="connsiteY7" fmla="*/ 65411 h 449836"/>
                <a:gd name="connsiteX8" fmla="*/ 119063 w 340036"/>
                <a:gd name="connsiteY8" fmla="*/ 4828 h 449836"/>
                <a:gd name="connsiteX9" fmla="*/ 110966 w 340036"/>
                <a:gd name="connsiteY9" fmla="*/ 256102 h 449836"/>
                <a:gd name="connsiteX10" fmla="*/ 95 w 340036"/>
                <a:gd name="connsiteY10" fmla="*/ 449836 h 44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0036" h="449836">
                  <a:moveTo>
                    <a:pt x="0" y="449836"/>
                  </a:moveTo>
                  <a:cubicBezTo>
                    <a:pt x="0" y="449836"/>
                    <a:pt x="94774" y="410367"/>
                    <a:pt x="158306" y="379362"/>
                  </a:cubicBezTo>
                  <a:cubicBezTo>
                    <a:pt x="221837" y="348357"/>
                    <a:pt x="275273" y="309838"/>
                    <a:pt x="302038" y="256102"/>
                  </a:cubicBezTo>
                  <a:cubicBezTo>
                    <a:pt x="328803" y="202366"/>
                    <a:pt x="348806" y="139310"/>
                    <a:pt x="336137" y="111348"/>
                  </a:cubicBezTo>
                  <a:cubicBezTo>
                    <a:pt x="323469" y="83387"/>
                    <a:pt x="232696" y="62939"/>
                    <a:pt x="227267" y="71308"/>
                  </a:cubicBezTo>
                  <a:cubicBezTo>
                    <a:pt x="221837" y="79678"/>
                    <a:pt x="240411" y="130750"/>
                    <a:pt x="223647" y="176973"/>
                  </a:cubicBezTo>
                  <a:cubicBezTo>
                    <a:pt x="209741" y="215206"/>
                    <a:pt x="187357" y="220247"/>
                    <a:pt x="187357" y="220247"/>
                  </a:cubicBezTo>
                  <a:cubicBezTo>
                    <a:pt x="187357" y="220247"/>
                    <a:pt x="213265" y="109922"/>
                    <a:pt x="195834" y="65411"/>
                  </a:cubicBezTo>
                  <a:cubicBezTo>
                    <a:pt x="178308" y="20901"/>
                    <a:pt x="129921" y="-12957"/>
                    <a:pt x="119063" y="4828"/>
                  </a:cubicBezTo>
                  <a:cubicBezTo>
                    <a:pt x="108204" y="22613"/>
                    <a:pt x="142589" y="111348"/>
                    <a:pt x="110966" y="256102"/>
                  </a:cubicBezTo>
                  <a:cubicBezTo>
                    <a:pt x="75248" y="419402"/>
                    <a:pt x="95" y="449836"/>
                    <a:pt x="95" y="4498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0" name="Forma Livre 79">
              <a:extLst>
                <a:ext uri="{FF2B5EF4-FFF2-40B4-BE49-F238E27FC236}">
                  <a16:creationId xmlns:a16="http://schemas.microsoft.com/office/drawing/2014/main" id="{67D789A7-017C-2DC7-1EDD-6DF01372B480}"/>
                </a:ext>
              </a:extLst>
            </p:cNvPr>
            <p:cNvSpPr/>
            <p:nvPr/>
          </p:nvSpPr>
          <p:spPr>
            <a:xfrm>
              <a:off x="2693860" y="2067937"/>
              <a:ext cx="163838" cy="144307"/>
            </a:xfrm>
            <a:custGeom>
              <a:avLst/>
              <a:gdLst>
                <a:gd name="connsiteX0" fmla="*/ 0 w 163838"/>
                <a:gd name="connsiteY0" fmla="*/ 49266 h 144307"/>
                <a:gd name="connsiteX1" fmla="*/ 104203 w 163838"/>
                <a:gd name="connsiteY1" fmla="*/ 0 h 144307"/>
                <a:gd name="connsiteX2" fmla="*/ 158972 w 163838"/>
                <a:gd name="connsiteY2" fmla="*/ 142376 h 144307"/>
                <a:gd name="connsiteX3" fmla="*/ 0 w 163838"/>
                <a:gd name="connsiteY3" fmla="*/ 49266 h 14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838" h="144307">
                  <a:moveTo>
                    <a:pt x="0" y="49266"/>
                  </a:moveTo>
                  <a:lnTo>
                    <a:pt x="104203" y="0"/>
                  </a:lnTo>
                  <a:cubicBezTo>
                    <a:pt x="104203" y="0"/>
                    <a:pt x="184023" y="124591"/>
                    <a:pt x="158972" y="142376"/>
                  </a:cubicBezTo>
                  <a:cubicBezTo>
                    <a:pt x="133921" y="160161"/>
                    <a:pt x="0" y="49266"/>
                    <a:pt x="0" y="49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1" name="Forma Livre 80">
              <a:extLst>
                <a:ext uri="{FF2B5EF4-FFF2-40B4-BE49-F238E27FC236}">
                  <a16:creationId xmlns:a16="http://schemas.microsoft.com/office/drawing/2014/main" id="{99CF3408-48A9-67A5-CB3B-E766BA4D0FFA}"/>
                </a:ext>
              </a:extLst>
            </p:cNvPr>
            <p:cNvSpPr/>
            <p:nvPr/>
          </p:nvSpPr>
          <p:spPr>
            <a:xfrm>
              <a:off x="1546288" y="3003130"/>
              <a:ext cx="245459" cy="238529"/>
            </a:xfrm>
            <a:custGeom>
              <a:avLst/>
              <a:gdLst>
                <a:gd name="connsiteX0" fmla="*/ 0 w 245459"/>
                <a:gd name="connsiteY0" fmla="*/ 0 h 238529"/>
                <a:gd name="connsiteX1" fmla="*/ 245459 w 245459"/>
                <a:gd name="connsiteY1" fmla="*/ 238530 h 238529"/>
                <a:gd name="connsiteX2" fmla="*/ 210502 w 245459"/>
                <a:gd name="connsiteY2" fmla="*/ 129917 h 238529"/>
                <a:gd name="connsiteX3" fmla="*/ 214122 w 245459"/>
                <a:gd name="connsiteY3" fmla="*/ 50787 h 238529"/>
                <a:gd name="connsiteX4" fmla="*/ 114300 w 245459"/>
                <a:gd name="connsiteY4" fmla="*/ 45461 h 238529"/>
                <a:gd name="connsiteX5" fmla="*/ 0 w 245459"/>
                <a:gd name="connsiteY5" fmla="*/ 0 h 23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459" h="238529">
                  <a:moveTo>
                    <a:pt x="0" y="0"/>
                  </a:moveTo>
                  <a:lnTo>
                    <a:pt x="245459" y="238530"/>
                  </a:lnTo>
                  <a:cubicBezTo>
                    <a:pt x="245459" y="238530"/>
                    <a:pt x="214122" y="173476"/>
                    <a:pt x="210502" y="129917"/>
                  </a:cubicBezTo>
                  <a:cubicBezTo>
                    <a:pt x="206883" y="86358"/>
                    <a:pt x="214122" y="50787"/>
                    <a:pt x="214122" y="50787"/>
                  </a:cubicBezTo>
                  <a:cubicBezTo>
                    <a:pt x="214122" y="50787"/>
                    <a:pt x="158877" y="56114"/>
                    <a:pt x="114300" y="45461"/>
                  </a:cubicBezTo>
                  <a:cubicBezTo>
                    <a:pt x="69818" y="34809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2" name="Forma Livre 81">
              <a:extLst>
                <a:ext uri="{FF2B5EF4-FFF2-40B4-BE49-F238E27FC236}">
                  <a16:creationId xmlns:a16="http://schemas.microsoft.com/office/drawing/2014/main" id="{E4DEC1CC-774F-E79D-434D-FD1EB5ED511E}"/>
                </a:ext>
              </a:extLst>
            </p:cNvPr>
            <p:cNvSpPr/>
            <p:nvPr/>
          </p:nvSpPr>
          <p:spPr>
            <a:xfrm>
              <a:off x="2136076" y="3459646"/>
              <a:ext cx="254222" cy="293597"/>
            </a:xfrm>
            <a:custGeom>
              <a:avLst/>
              <a:gdLst>
                <a:gd name="connsiteX0" fmla="*/ 0 w 254222"/>
                <a:gd name="connsiteY0" fmla="*/ 128205 h 293597"/>
                <a:gd name="connsiteX1" fmla="*/ 33052 w 254222"/>
                <a:gd name="connsiteY1" fmla="*/ 66195 h 293597"/>
                <a:gd name="connsiteX2" fmla="*/ 49054 w 254222"/>
                <a:gd name="connsiteY2" fmla="*/ 0 h 293597"/>
                <a:gd name="connsiteX3" fmla="*/ 105346 w 254222"/>
                <a:gd name="connsiteY3" fmla="*/ 110325 h 293597"/>
                <a:gd name="connsiteX4" fmla="*/ 128683 w 254222"/>
                <a:gd name="connsiteY4" fmla="*/ 21304 h 293597"/>
                <a:gd name="connsiteX5" fmla="*/ 197929 w 254222"/>
                <a:gd name="connsiteY5" fmla="*/ 15978 h 293597"/>
                <a:gd name="connsiteX6" fmla="*/ 254222 w 254222"/>
                <a:gd name="connsiteY6" fmla="*/ 56874 h 293597"/>
                <a:gd name="connsiteX7" fmla="*/ 97155 w 254222"/>
                <a:gd name="connsiteY7" fmla="*/ 293597 h 293597"/>
                <a:gd name="connsiteX8" fmla="*/ 190 w 254222"/>
                <a:gd name="connsiteY8" fmla="*/ 128110 h 29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222" h="293597">
                  <a:moveTo>
                    <a:pt x="0" y="128205"/>
                  </a:moveTo>
                  <a:cubicBezTo>
                    <a:pt x="0" y="128205"/>
                    <a:pt x="18193" y="101480"/>
                    <a:pt x="33052" y="66195"/>
                  </a:cubicBezTo>
                  <a:cubicBezTo>
                    <a:pt x="47911" y="30910"/>
                    <a:pt x="49054" y="0"/>
                    <a:pt x="49054" y="0"/>
                  </a:cubicBezTo>
                  <a:lnTo>
                    <a:pt x="105346" y="110325"/>
                  </a:lnTo>
                  <a:lnTo>
                    <a:pt x="128683" y="21304"/>
                  </a:lnTo>
                  <a:cubicBezTo>
                    <a:pt x="128683" y="21304"/>
                    <a:pt x="161639" y="8845"/>
                    <a:pt x="197929" y="15978"/>
                  </a:cubicBezTo>
                  <a:cubicBezTo>
                    <a:pt x="234220" y="23111"/>
                    <a:pt x="254222" y="56874"/>
                    <a:pt x="254222" y="56874"/>
                  </a:cubicBezTo>
                  <a:lnTo>
                    <a:pt x="97155" y="293597"/>
                  </a:lnTo>
                  <a:lnTo>
                    <a:pt x="190" y="1281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3" name="Forma Livre 82">
              <a:extLst>
                <a:ext uri="{FF2B5EF4-FFF2-40B4-BE49-F238E27FC236}">
                  <a16:creationId xmlns:a16="http://schemas.microsoft.com/office/drawing/2014/main" id="{879E74C1-E4E0-2435-C317-60D11D099E93}"/>
                </a:ext>
              </a:extLst>
            </p:cNvPr>
            <p:cNvSpPr/>
            <p:nvPr/>
          </p:nvSpPr>
          <p:spPr>
            <a:xfrm>
              <a:off x="2264568" y="2726462"/>
              <a:ext cx="627284" cy="302714"/>
            </a:xfrm>
            <a:custGeom>
              <a:avLst/>
              <a:gdLst>
                <a:gd name="connsiteX0" fmla="*/ 95 w 627284"/>
                <a:gd name="connsiteY0" fmla="*/ 101480 h 302714"/>
                <a:gd name="connsiteX1" fmla="*/ 92869 w 627284"/>
                <a:gd name="connsiteY1" fmla="*/ 0 h 302714"/>
                <a:gd name="connsiteX2" fmla="*/ 410432 w 627284"/>
                <a:gd name="connsiteY2" fmla="*/ 170528 h 302714"/>
                <a:gd name="connsiteX3" fmla="*/ 579215 w 627284"/>
                <a:gd name="connsiteY3" fmla="*/ 9701 h 302714"/>
                <a:gd name="connsiteX4" fmla="*/ 586454 w 627284"/>
                <a:gd name="connsiteY4" fmla="*/ 224264 h 302714"/>
                <a:gd name="connsiteX5" fmla="*/ 0 w 627284"/>
                <a:gd name="connsiteY5" fmla="*/ 101480 h 30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7284" h="302714">
                  <a:moveTo>
                    <a:pt x="95" y="101480"/>
                  </a:moveTo>
                  <a:lnTo>
                    <a:pt x="92869" y="0"/>
                  </a:lnTo>
                  <a:cubicBezTo>
                    <a:pt x="92869" y="0"/>
                    <a:pt x="301371" y="164061"/>
                    <a:pt x="410432" y="170528"/>
                  </a:cubicBezTo>
                  <a:cubicBezTo>
                    <a:pt x="597313" y="181560"/>
                    <a:pt x="579215" y="9701"/>
                    <a:pt x="579215" y="9701"/>
                  </a:cubicBezTo>
                  <a:cubicBezTo>
                    <a:pt x="579215" y="9701"/>
                    <a:pt x="682371" y="114129"/>
                    <a:pt x="586454" y="224264"/>
                  </a:cubicBezTo>
                  <a:cubicBezTo>
                    <a:pt x="385000" y="455661"/>
                    <a:pt x="0" y="101480"/>
                    <a:pt x="0" y="101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4" name="Forma Livre 83">
              <a:extLst>
                <a:ext uri="{FF2B5EF4-FFF2-40B4-BE49-F238E27FC236}">
                  <a16:creationId xmlns:a16="http://schemas.microsoft.com/office/drawing/2014/main" id="{A0D5D3B8-BAF8-3819-7350-D721AE4A2840}"/>
                </a:ext>
              </a:extLst>
            </p:cNvPr>
            <p:cNvSpPr/>
            <p:nvPr/>
          </p:nvSpPr>
          <p:spPr>
            <a:xfrm>
              <a:off x="2290286" y="3290926"/>
              <a:ext cx="328041" cy="194970"/>
            </a:xfrm>
            <a:custGeom>
              <a:avLst/>
              <a:gdLst>
                <a:gd name="connsiteX0" fmla="*/ 0 w 328041"/>
                <a:gd name="connsiteY0" fmla="*/ 146466 h 194970"/>
                <a:gd name="connsiteX1" fmla="*/ 119729 w 328041"/>
                <a:gd name="connsiteY1" fmla="*/ 65529 h 194970"/>
                <a:gd name="connsiteX2" fmla="*/ 328041 w 328041"/>
                <a:gd name="connsiteY2" fmla="*/ 0 h 194970"/>
                <a:gd name="connsiteX3" fmla="*/ 233077 w 328041"/>
                <a:gd name="connsiteY3" fmla="*/ 85407 h 194970"/>
                <a:gd name="connsiteX4" fmla="*/ 135922 w 328041"/>
                <a:gd name="connsiteY4" fmla="*/ 194971 h 194970"/>
                <a:gd name="connsiteX5" fmla="*/ 79820 w 328041"/>
                <a:gd name="connsiteY5" fmla="*/ 154455 h 194970"/>
                <a:gd name="connsiteX6" fmla="*/ 0 w 328041"/>
                <a:gd name="connsiteY6" fmla="*/ 146371 h 19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041" h="194970">
                  <a:moveTo>
                    <a:pt x="0" y="146466"/>
                  </a:moveTo>
                  <a:cubicBezTo>
                    <a:pt x="0" y="146466"/>
                    <a:pt x="42196" y="98532"/>
                    <a:pt x="119729" y="65529"/>
                  </a:cubicBezTo>
                  <a:cubicBezTo>
                    <a:pt x="214122" y="25394"/>
                    <a:pt x="328041" y="0"/>
                    <a:pt x="328041" y="0"/>
                  </a:cubicBezTo>
                  <a:cubicBezTo>
                    <a:pt x="328041" y="0"/>
                    <a:pt x="275177" y="42893"/>
                    <a:pt x="233077" y="85407"/>
                  </a:cubicBezTo>
                  <a:cubicBezTo>
                    <a:pt x="190976" y="127920"/>
                    <a:pt x="135922" y="194971"/>
                    <a:pt x="135922" y="194971"/>
                  </a:cubicBezTo>
                  <a:cubicBezTo>
                    <a:pt x="135922" y="194971"/>
                    <a:pt x="105061" y="163014"/>
                    <a:pt x="79820" y="154455"/>
                  </a:cubicBezTo>
                  <a:cubicBezTo>
                    <a:pt x="44768" y="142471"/>
                    <a:pt x="0" y="146371"/>
                    <a:pt x="0" y="1463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5" name="Forma Livre 84">
              <a:extLst>
                <a:ext uri="{FF2B5EF4-FFF2-40B4-BE49-F238E27FC236}">
                  <a16:creationId xmlns:a16="http://schemas.microsoft.com/office/drawing/2014/main" id="{2935C316-5FB5-9EF6-5904-41EB97E5EBA0}"/>
                </a:ext>
              </a:extLst>
            </p:cNvPr>
            <p:cNvSpPr/>
            <p:nvPr/>
          </p:nvSpPr>
          <p:spPr>
            <a:xfrm>
              <a:off x="2476309" y="3057436"/>
              <a:ext cx="201271" cy="238529"/>
            </a:xfrm>
            <a:custGeom>
              <a:avLst/>
              <a:gdLst>
                <a:gd name="connsiteX0" fmla="*/ 0 w 201271"/>
                <a:gd name="connsiteY0" fmla="*/ 238530 h 238529"/>
                <a:gd name="connsiteX1" fmla="*/ 80772 w 201271"/>
                <a:gd name="connsiteY1" fmla="*/ 131724 h 238529"/>
                <a:gd name="connsiteX2" fmla="*/ 80772 w 201271"/>
                <a:gd name="connsiteY2" fmla="*/ 0 h 238529"/>
                <a:gd name="connsiteX3" fmla="*/ 200501 w 201271"/>
                <a:gd name="connsiteY3" fmla="*/ 14266 h 238529"/>
                <a:gd name="connsiteX4" fmla="*/ 151543 w 201271"/>
                <a:gd name="connsiteY4" fmla="*/ 184128 h 238529"/>
                <a:gd name="connsiteX5" fmla="*/ 0 w 201271"/>
                <a:gd name="connsiteY5" fmla="*/ 238530 h 23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271" h="238529">
                  <a:moveTo>
                    <a:pt x="0" y="238530"/>
                  </a:moveTo>
                  <a:cubicBezTo>
                    <a:pt x="0" y="238530"/>
                    <a:pt x="64484" y="188693"/>
                    <a:pt x="80772" y="131724"/>
                  </a:cubicBezTo>
                  <a:cubicBezTo>
                    <a:pt x="97060" y="74755"/>
                    <a:pt x="80772" y="0"/>
                    <a:pt x="80772" y="0"/>
                  </a:cubicBezTo>
                  <a:lnTo>
                    <a:pt x="200501" y="14266"/>
                  </a:lnTo>
                  <a:cubicBezTo>
                    <a:pt x="200501" y="14266"/>
                    <a:pt x="211360" y="133341"/>
                    <a:pt x="151543" y="184128"/>
                  </a:cubicBezTo>
                  <a:cubicBezTo>
                    <a:pt x="91631" y="234916"/>
                    <a:pt x="0" y="238530"/>
                    <a:pt x="0" y="238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6" name="Forma Livre 85">
              <a:extLst>
                <a:ext uri="{FF2B5EF4-FFF2-40B4-BE49-F238E27FC236}">
                  <a16:creationId xmlns:a16="http://schemas.microsoft.com/office/drawing/2014/main" id="{7BC84A44-87EC-0655-8064-349376E5F45C}"/>
                </a:ext>
              </a:extLst>
            </p:cNvPr>
            <p:cNvSpPr/>
            <p:nvPr/>
          </p:nvSpPr>
          <p:spPr>
            <a:xfrm>
              <a:off x="2117883" y="3183834"/>
              <a:ext cx="234124" cy="315281"/>
            </a:xfrm>
            <a:custGeom>
              <a:avLst/>
              <a:gdLst>
                <a:gd name="connsiteX0" fmla="*/ 115157 w 234124"/>
                <a:gd name="connsiteY0" fmla="*/ 0 h 315281"/>
                <a:gd name="connsiteX1" fmla="*/ 159734 w 234124"/>
                <a:gd name="connsiteY1" fmla="*/ 83695 h 315281"/>
                <a:gd name="connsiteX2" fmla="*/ 234125 w 234124"/>
                <a:gd name="connsiteY2" fmla="*/ 144183 h 315281"/>
                <a:gd name="connsiteX3" fmla="*/ 146780 w 234124"/>
                <a:gd name="connsiteY3" fmla="*/ 238530 h 315281"/>
                <a:gd name="connsiteX4" fmla="*/ 117062 w 234124"/>
                <a:gd name="connsiteY4" fmla="*/ 315282 h 315281"/>
                <a:gd name="connsiteX5" fmla="*/ 61722 w 234124"/>
                <a:gd name="connsiteY5" fmla="*/ 199346 h 315281"/>
                <a:gd name="connsiteX6" fmla="*/ 0 w 234124"/>
                <a:gd name="connsiteY6" fmla="*/ 151126 h 315281"/>
                <a:gd name="connsiteX7" fmla="*/ 81629 w 234124"/>
                <a:gd name="connsiteY7" fmla="*/ 78369 h 315281"/>
                <a:gd name="connsiteX8" fmla="*/ 115062 w 234124"/>
                <a:gd name="connsiteY8" fmla="*/ 95 h 31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124" h="315281">
                  <a:moveTo>
                    <a:pt x="115157" y="0"/>
                  </a:moveTo>
                  <a:cubicBezTo>
                    <a:pt x="115157" y="0"/>
                    <a:pt x="127064" y="51644"/>
                    <a:pt x="159734" y="83695"/>
                  </a:cubicBezTo>
                  <a:cubicBezTo>
                    <a:pt x="192405" y="115746"/>
                    <a:pt x="234125" y="144183"/>
                    <a:pt x="234125" y="144183"/>
                  </a:cubicBezTo>
                  <a:cubicBezTo>
                    <a:pt x="234125" y="144183"/>
                    <a:pt x="164687" y="195827"/>
                    <a:pt x="146780" y="238530"/>
                  </a:cubicBezTo>
                  <a:cubicBezTo>
                    <a:pt x="128873" y="281233"/>
                    <a:pt x="117062" y="315282"/>
                    <a:pt x="117062" y="315282"/>
                  </a:cubicBezTo>
                  <a:cubicBezTo>
                    <a:pt x="117062" y="315282"/>
                    <a:pt x="87154" y="224264"/>
                    <a:pt x="61722" y="199346"/>
                  </a:cubicBezTo>
                  <a:cubicBezTo>
                    <a:pt x="36290" y="174427"/>
                    <a:pt x="0" y="151126"/>
                    <a:pt x="0" y="151126"/>
                  </a:cubicBezTo>
                  <a:cubicBezTo>
                    <a:pt x="0" y="151126"/>
                    <a:pt x="59912" y="112227"/>
                    <a:pt x="81629" y="78369"/>
                  </a:cubicBezTo>
                  <a:cubicBezTo>
                    <a:pt x="103442" y="44510"/>
                    <a:pt x="115062" y="95"/>
                    <a:pt x="115062" y="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7" name="Forma Livre 86">
              <a:extLst>
                <a:ext uri="{FF2B5EF4-FFF2-40B4-BE49-F238E27FC236}">
                  <a16:creationId xmlns:a16="http://schemas.microsoft.com/office/drawing/2014/main" id="{33A737F2-6244-4FBF-D174-78B4EF2E0B50}"/>
                </a:ext>
              </a:extLst>
            </p:cNvPr>
            <p:cNvSpPr/>
            <p:nvPr/>
          </p:nvSpPr>
          <p:spPr>
            <a:xfrm>
              <a:off x="2164079" y="2849816"/>
              <a:ext cx="130778" cy="173856"/>
            </a:xfrm>
            <a:custGeom>
              <a:avLst/>
              <a:gdLst>
                <a:gd name="connsiteX0" fmla="*/ 68961 w 130778"/>
                <a:gd name="connsiteY0" fmla="*/ 173762 h 173856"/>
                <a:gd name="connsiteX1" fmla="*/ 91726 w 130778"/>
                <a:gd name="connsiteY1" fmla="*/ 102526 h 173856"/>
                <a:gd name="connsiteX2" fmla="*/ 130778 w 130778"/>
                <a:gd name="connsiteY2" fmla="*/ 48885 h 173856"/>
                <a:gd name="connsiteX3" fmla="*/ 77343 w 130778"/>
                <a:gd name="connsiteY3" fmla="*/ 0 h 173856"/>
                <a:gd name="connsiteX4" fmla="*/ 0 w 130778"/>
                <a:gd name="connsiteY4" fmla="*/ 70950 h 173856"/>
                <a:gd name="connsiteX5" fmla="*/ 35433 w 130778"/>
                <a:gd name="connsiteY5" fmla="*/ 111086 h 173856"/>
                <a:gd name="connsiteX6" fmla="*/ 68866 w 130778"/>
                <a:gd name="connsiteY6" fmla="*/ 173857 h 17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778" h="173856">
                  <a:moveTo>
                    <a:pt x="68961" y="173762"/>
                  </a:moveTo>
                  <a:cubicBezTo>
                    <a:pt x="68961" y="173762"/>
                    <a:pt x="73533" y="135338"/>
                    <a:pt x="91726" y="102526"/>
                  </a:cubicBezTo>
                  <a:cubicBezTo>
                    <a:pt x="109919" y="69714"/>
                    <a:pt x="130778" y="48885"/>
                    <a:pt x="130778" y="48885"/>
                  </a:cubicBezTo>
                  <a:lnTo>
                    <a:pt x="77343" y="0"/>
                  </a:lnTo>
                  <a:lnTo>
                    <a:pt x="0" y="70950"/>
                  </a:lnTo>
                  <a:cubicBezTo>
                    <a:pt x="0" y="70950"/>
                    <a:pt x="19431" y="90352"/>
                    <a:pt x="35433" y="111086"/>
                  </a:cubicBezTo>
                  <a:cubicBezTo>
                    <a:pt x="51435" y="131819"/>
                    <a:pt x="68866" y="173857"/>
                    <a:pt x="68866" y="1738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4" name="Gráfico 1">
            <a:extLst>
              <a:ext uri="{FF2B5EF4-FFF2-40B4-BE49-F238E27FC236}">
                <a16:creationId xmlns:a16="http://schemas.microsoft.com/office/drawing/2014/main" id="{CF235118-81EF-97A0-F1EA-9A376E717935}"/>
              </a:ext>
            </a:extLst>
          </p:cNvPr>
          <p:cNvGrpSpPr/>
          <p:nvPr userDrawn="1"/>
        </p:nvGrpSpPr>
        <p:grpSpPr>
          <a:xfrm>
            <a:off x="6260718" y="168823"/>
            <a:ext cx="5766564" cy="5377354"/>
            <a:chOff x="1219123" y="1863912"/>
            <a:chExt cx="2026080" cy="1889331"/>
          </a:xfrm>
          <a:solidFill>
            <a:srgbClr val="DD1F48">
              <a:alpha val="10000"/>
            </a:srgbClr>
          </a:solidFill>
        </p:grpSpPr>
        <p:sp>
          <p:nvSpPr>
            <p:cNvPr id="8" name="Forma Livre 7">
              <a:extLst>
                <a:ext uri="{FF2B5EF4-FFF2-40B4-BE49-F238E27FC236}">
                  <a16:creationId xmlns:a16="http://schemas.microsoft.com/office/drawing/2014/main" id="{92476D3A-F961-F14D-DF8C-0A5BF13E4969}"/>
                </a:ext>
              </a:extLst>
            </p:cNvPr>
            <p:cNvSpPr/>
            <p:nvPr/>
          </p:nvSpPr>
          <p:spPr>
            <a:xfrm>
              <a:off x="1394174" y="1863912"/>
              <a:ext cx="544507" cy="163890"/>
            </a:xfrm>
            <a:custGeom>
              <a:avLst/>
              <a:gdLst>
                <a:gd name="connsiteX0" fmla="*/ 0 w 544507"/>
                <a:gd name="connsiteY0" fmla="*/ 94460 h 163890"/>
                <a:gd name="connsiteX1" fmla="*/ 239554 w 544507"/>
                <a:gd name="connsiteY1" fmla="*/ 1065 h 163890"/>
                <a:gd name="connsiteX2" fmla="*/ 544449 w 544507"/>
                <a:gd name="connsiteY2" fmla="*/ 78482 h 163890"/>
                <a:gd name="connsiteX3" fmla="*/ 340328 w 544507"/>
                <a:gd name="connsiteY3" fmla="*/ 78482 h 163890"/>
                <a:gd name="connsiteX4" fmla="*/ 155257 w 544507"/>
                <a:gd name="connsiteY4" fmla="*/ 163889 h 163890"/>
                <a:gd name="connsiteX5" fmla="*/ 95 w 544507"/>
                <a:gd name="connsiteY5" fmla="*/ 94460 h 16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507" h="163890">
                  <a:moveTo>
                    <a:pt x="0" y="94460"/>
                  </a:moveTo>
                  <a:cubicBezTo>
                    <a:pt x="0" y="70398"/>
                    <a:pt x="131635" y="7913"/>
                    <a:pt x="239554" y="1065"/>
                  </a:cubicBezTo>
                  <a:cubicBezTo>
                    <a:pt x="407860" y="-9778"/>
                    <a:pt x="547783" y="65453"/>
                    <a:pt x="544449" y="78482"/>
                  </a:cubicBezTo>
                  <a:cubicBezTo>
                    <a:pt x="541782" y="88849"/>
                    <a:pt x="452247" y="45004"/>
                    <a:pt x="340328" y="78482"/>
                  </a:cubicBezTo>
                  <a:cubicBezTo>
                    <a:pt x="248031" y="106064"/>
                    <a:pt x="247745" y="164269"/>
                    <a:pt x="155257" y="163889"/>
                  </a:cubicBezTo>
                  <a:cubicBezTo>
                    <a:pt x="81058" y="163604"/>
                    <a:pt x="95" y="115860"/>
                    <a:pt x="95" y="94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 8">
              <a:extLst>
                <a:ext uri="{FF2B5EF4-FFF2-40B4-BE49-F238E27FC236}">
                  <a16:creationId xmlns:a16="http://schemas.microsoft.com/office/drawing/2014/main" id="{625D93D3-D82A-E38D-1F9B-B78CA4386A75}"/>
                </a:ext>
              </a:extLst>
            </p:cNvPr>
            <p:cNvSpPr/>
            <p:nvPr/>
          </p:nvSpPr>
          <p:spPr>
            <a:xfrm>
              <a:off x="1845906" y="1998413"/>
              <a:ext cx="739119" cy="543359"/>
            </a:xfrm>
            <a:custGeom>
              <a:avLst/>
              <a:gdLst>
                <a:gd name="connsiteX0" fmla="*/ 160726 w 739119"/>
                <a:gd name="connsiteY0" fmla="*/ 0 h 543359"/>
                <a:gd name="connsiteX1" fmla="*/ 517342 w 739119"/>
                <a:gd name="connsiteY1" fmla="*/ 419139 h 543359"/>
                <a:gd name="connsiteX2" fmla="*/ 620783 w 739119"/>
                <a:gd name="connsiteY2" fmla="*/ 419139 h 543359"/>
                <a:gd name="connsiteX3" fmla="*/ 648025 w 739119"/>
                <a:gd name="connsiteY3" fmla="*/ 355037 h 543359"/>
                <a:gd name="connsiteX4" fmla="*/ 596304 w 739119"/>
                <a:gd name="connsiteY4" fmla="*/ 404398 h 543359"/>
                <a:gd name="connsiteX5" fmla="*/ 536392 w 739119"/>
                <a:gd name="connsiteY5" fmla="*/ 322320 h 543359"/>
                <a:gd name="connsiteX6" fmla="*/ 665646 w 739119"/>
                <a:gd name="connsiteY6" fmla="*/ 264685 h 543359"/>
                <a:gd name="connsiteX7" fmla="*/ 737750 w 739119"/>
                <a:gd name="connsiteY7" fmla="*/ 403066 h 543359"/>
                <a:gd name="connsiteX8" fmla="*/ 611735 w 739119"/>
                <a:gd name="connsiteY8" fmla="*/ 539546 h 543359"/>
                <a:gd name="connsiteX9" fmla="*/ 299505 w 739119"/>
                <a:gd name="connsiteY9" fmla="*/ 317660 h 543359"/>
                <a:gd name="connsiteX10" fmla="*/ 111672 w 739119"/>
                <a:gd name="connsiteY10" fmla="*/ 189550 h 543359"/>
                <a:gd name="connsiteX11" fmla="*/ 5468 w 739119"/>
                <a:gd name="connsiteY11" fmla="*/ 208191 h 543359"/>
                <a:gd name="connsiteX12" fmla="*/ 160630 w 739119"/>
                <a:gd name="connsiteY12" fmla="*/ 0 h 54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9119" h="543359">
                  <a:moveTo>
                    <a:pt x="160726" y="0"/>
                  </a:moveTo>
                  <a:cubicBezTo>
                    <a:pt x="305410" y="190"/>
                    <a:pt x="419329" y="368447"/>
                    <a:pt x="517342" y="419139"/>
                  </a:cubicBezTo>
                  <a:cubicBezTo>
                    <a:pt x="534773" y="428175"/>
                    <a:pt x="586874" y="443392"/>
                    <a:pt x="620783" y="419139"/>
                  </a:cubicBezTo>
                  <a:cubicBezTo>
                    <a:pt x="647930" y="399738"/>
                    <a:pt x="648025" y="355037"/>
                    <a:pt x="648025" y="355037"/>
                  </a:cubicBezTo>
                  <a:cubicBezTo>
                    <a:pt x="648025" y="355037"/>
                    <a:pt x="626784" y="407727"/>
                    <a:pt x="596304" y="404398"/>
                  </a:cubicBezTo>
                  <a:cubicBezTo>
                    <a:pt x="535058" y="397740"/>
                    <a:pt x="527629" y="349711"/>
                    <a:pt x="536392" y="322320"/>
                  </a:cubicBezTo>
                  <a:cubicBezTo>
                    <a:pt x="556775" y="258883"/>
                    <a:pt x="617449" y="251655"/>
                    <a:pt x="665646" y="264685"/>
                  </a:cubicBezTo>
                  <a:cubicBezTo>
                    <a:pt x="721177" y="279712"/>
                    <a:pt x="745370" y="352564"/>
                    <a:pt x="737750" y="403066"/>
                  </a:cubicBezTo>
                  <a:cubicBezTo>
                    <a:pt x="726797" y="475919"/>
                    <a:pt x="685268" y="526421"/>
                    <a:pt x="611735" y="539546"/>
                  </a:cubicBezTo>
                  <a:cubicBezTo>
                    <a:pt x="485528" y="562086"/>
                    <a:pt x="424282" y="484288"/>
                    <a:pt x="299505" y="317660"/>
                  </a:cubicBezTo>
                  <a:cubicBezTo>
                    <a:pt x="231687" y="227022"/>
                    <a:pt x="174251" y="195161"/>
                    <a:pt x="111672" y="189550"/>
                  </a:cubicBezTo>
                  <a:cubicBezTo>
                    <a:pt x="44330" y="183463"/>
                    <a:pt x="19660" y="221886"/>
                    <a:pt x="5468" y="208191"/>
                  </a:cubicBezTo>
                  <a:cubicBezTo>
                    <a:pt x="-18725" y="184889"/>
                    <a:pt x="38139" y="-190"/>
                    <a:pt x="1606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8818C639-E750-B022-0431-5732586367F1}"/>
                </a:ext>
              </a:extLst>
            </p:cNvPr>
            <p:cNvSpPr/>
            <p:nvPr/>
          </p:nvSpPr>
          <p:spPr>
            <a:xfrm>
              <a:off x="2331349" y="2095872"/>
              <a:ext cx="289704" cy="204222"/>
            </a:xfrm>
            <a:custGeom>
              <a:avLst/>
              <a:gdLst>
                <a:gd name="connsiteX0" fmla="*/ 1990 w 289704"/>
                <a:gd name="connsiteY0" fmla="*/ 204222 h 204222"/>
                <a:gd name="connsiteX1" fmla="*/ 144865 w 289704"/>
                <a:gd name="connsiteY1" fmla="*/ 92281 h 204222"/>
                <a:gd name="connsiteX2" fmla="*/ 287740 w 289704"/>
                <a:gd name="connsiteY2" fmla="*/ 124047 h 204222"/>
                <a:gd name="connsiteX3" fmla="*/ 193156 w 289704"/>
                <a:gd name="connsiteY3" fmla="*/ 1929 h 204222"/>
                <a:gd name="connsiteX4" fmla="*/ 63140 w 289704"/>
                <a:gd name="connsiteY4" fmla="*/ 49958 h 204222"/>
                <a:gd name="connsiteX5" fmla="*/ 1894 w 289704"/>
                <a:gd name="connsiteY5" fmla="*/ 204127 h 2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704" h="204222">
                  <a:moveTo>
                    <a:pt x="1990" y="204222"/>
                  </a:moveTo>
                  <a:cubicBezTo>
                    <a:pt x="10181" y="204222"/>
                    <a:pt x="74094" y="108734"/>
                    <a:pt x="144865" y="92281"/>
                  </a:cubicBezTo>
                  <a:cubicBezTo>
                    <a:pt x="221160" y="74496"/>
                    <a:pt x="279643" y="126044"/>
                    <a:pt x="287740" y="124047"/>
                  </a:cubicBezTo>
                  <a:cubicBezTo>
                    <a:pt x="295836" y="122049"/>
                    <a:pt x="281644" y="15909"/>
                    <a:pt x="193156" y="1929"/>
                  </a:cubicBezTo>
                  <a:cubicBezTo>
                    <a:pt x="157342" y="-3778"/>
                    <a:pt x="108098" y="692"/>
                    <a:pt x="63140" y="49958"/>
                  </a:cubicBezTo>
                  <a:cubicBezTo>
                    <a:pt x="11705" y="106357"/>
                    <a:pt x="-6297" y="204127"/>
                    <a:pt x="1894" y="2041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49E9EC43-7D68-3A7A-E2EC-E0AFC6711582}"/>
                </a:ext>
              </a:extLst>
            </p:cNvPr>
            <p:cNvSpPr/>
            <p:nvPr/>
          </p:nvSpPr>
          <p:spPr>
            <a:xfrm>
              <a:off x="1698402" y="1978703"/>
              <a:ext cx="234263" cy="138431"/>
            </a:xfrm>
            <a:custGeom>
              <a:avLst/>
              <a:gdLst>
                <a:gd name="connsiteX0" fmla="*/ 234124 w 234263"/>
                <a:gd name="connsiteY0" fmla="*/ 9058 h 138431"/>
                <a:gd name="connsiteX1" fmla="*/ 91916 w 234263"/>
                <a:gd name="connsiteY1" fmla="*/ 9058 h 138431"/>
                <a:gd name="connsiteX2" fmla="*/ 0 w 234263"/>
                <a:gd name="connsiteY2" fmla="*/ 63079 h 138431"/>
                <a:gd name="connsiteX3" fmla="*/ 129254 w 234263"/>
                <a:gd name="connsiteY3" fmla="*/ 137834 h 138431"/>
                <a:gd name="connsiteX4" fmla="*/ 168688 w 234263"/>
                <a:gd name="connsiteY4" fmla="*/ 72019 h 138431"/>
                <a:gd name="connsiteX5" fmla="*/ 234029 w 234263"/>
                <a:gd name="connsiteY5" fmla="*/ 9058 h 13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263" h="138431">
                  <a:moveTo>
                    <a:pt x="234124" y="9058"/>
                  </a:moveTo>
                  <a:cubicBezTo>
                    <a:pt x="232220" y="213"/>
                    <a:pt x="155353" y="-5874"/>
                    <a:pt x="91916" y="9058"/>
                  </a:cubicBezTo>
                  <a:cubicBezTo>
                    <a:pt x="40195" y="21232"/>
                    <a:pt x="0" y="47767"/>
                    <a:pt x="0" y="63079"/>
                  </a:cubicBezTo>
                  <a:cubicBezTo>
                    <a:pt x="0" y="83147"/>
                    <a:pt x="104775" y="145157"/>
                    <a:pt x="129254" y="137834"/>
                  </a:cubicBezTo>
                  <a:cubicBezTo>
                    <a:pt x="139541" y="134790"/>
                    <a:pt x="153448" y="91041"/>
                    <a:pt x="168688" y="72019"/>
                  </a:cubicBezTo>
                  <a:cubicBezTo>
                    <a:pt x="202692" y="29696"/>
                    <a:pt x="237458" y="25036"/>
                    <a:pt x="234029" y="90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61BFC65A-F442-76E5-6784-7F49F4ECA18F}"/>
                </a:ext>
              </a:extLst>
            </p:cNvPr>
            <p:cNvSpPr/>
            <p:nvPr/>
          </p:nvSpPr>
          <p:spPr>
            <a:xfrm>
              <a:off x="1594926" y="2060518"/>
              <a:ext cx="232432" cy="265064"/>
            </a:xfrm>
            <a:custGeom>
              <a:avLst/>
              <a:gdLst>
                <a:gd name="connsiteX0" fmla="*/ 71472 w 232432"/>
                <a:gd name="connsiteY0" fmla="*/ 0 h 265064"/>
                <a:gd name="connsiteX1" fmla="*/ 144243 w 232432"/>
                <a:gd name="connsiteY1" fmla="*/ 56684 h 265064"/>
                <a:gd name="connsiteX2" fmla="*/ 231397 w 232432"/>
                <a:gd name="connsiteY2" fmla="*/ 89496 h 265064"/>
                <a:gd name="connsiteX3" fmla="*/ 81664 w 232432"/>
                <a:gd name="connsiteY3" fmla="*/ 265065 h 265064"/>
                <a:gd name="connsiteX4" fmla="*/ 13656 w 232432"/>
                <a:gd name="connsiteY4" fmla="*/ 221696 h 265064"/>
                <a:gd name="connsiteX5" fmla="*/ 71568 w 232432"/>
                <a:gd name="connsiteY5" fmla="*/ 95 h 26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432" h="265064">
                  <a:moveTo>
                    <a:pt x="71472" y="0"/>
                  </a:moveTo>
                  <a:cubicBezTo>
                    <a:pt x="82998" y="0"/>
                    <a:pt x="97952" y="32051"/>
                    <a:pt x="144243" y="56684"/>
                  </a:cubicBezTo>
                  <a:cubicBezTo>
                    <a:pt x="182248" y="76942"/>
                    <a:pt x="227301" y="83409"/>
                    <a:pt x="231397" y="89496"/>
                  </a:cubicBezTo>
                  <a:cubicBezTo>
                    <a:pt x="235493" y="95583"/>
                    <a:pt x="234826" y="265065"/>
                    <a:pt x="81664" y="265065"/>
                  </a:cubicBezTo>
                  <a:cubicBezTo>
                    <a:pt x="46898" y="265065"/>
                    <a:pt x="23276" y="240052"/>
                    <a:pt x="13656" y="221696"/>
                  </a:cubicBezTo>
                  <a:cubicBezTo>
                    <a:pt x="-35303" y="128586"/>
                    <a:pt x="62424" y="95"/>
                    <a:pt x="71568" y="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 12">
              <a:extLst>
                <a:ext uri="{FF2B5EF4-FFF2-40B4-BE49-F238E27FC236}">
                  <a16:creationId xmlns:a16="http://schemas.microsoft.com/office/drawing/2014/main" id="{375DD10A-65E5-D2A4-D884-BCBA3FCCB43E}"/>
                </a:ext>
              </a:extLst>
            </p:cNvPr>
            <p:cNvSpPr/>
            <p:nvPr/>
          </p:nvSpPr>
          <p:spPr>
            <a:xfrm>
              <a:off x="1250827" y="1995084"/>
              <a:ext cx="315648" cy="298352"/>
            </a:xfrm>
            <a:custGeom>
              <a:avLst/>
              <a:gdLst>
                <a:gd name="connsiteX0" fmla="*/ 236596 w 315648"/>
                <a:gd name="connsiteY0" fmla="*/ 134863 h 298352"/>
                <a:gd name="connsiteX1" fmla="*/ 228405 w 315648"/>
                <a:gd name="connsiteY1" fmla="*/ 175569 h 298352"/>
                <a:gd name="connsiteX2" fmla="*/ 166492 w 315648"/>
                <a:gd name="connsiteY2" fmla="*/ 115461 h 298352"/>
                <a:gd name="connsiteX3" fmla="*/ 238406 w 315648"/>
                <a:gd name="connsiteY3" fmla="*/ 76752 h 298352"/>
                <a:gd name="connsiteX4" fmla="*/ 315558 w 315648"/>
                <a:gd name="connsiteY4" fmla="*/ 164822 h 298352"/>
                <a:gd name="connsiteX5" fmla="*/ 182875 w 315648"/>
                <a:gd name="connsiteY5" fmla="*/ 298353 h 298352"/>
                <a:gd name="connsiteX6" fmla="*/ 7329 w 315648"/>
                <a:gd name="connsiteY6" fmla="*/ 193544 h 298352"/>
                <a:gd name="connsiteX7" fmla="*/ 20283 w 315648"/>
                <a:gd name="connsiteY7" fmla="*/ 82078 h 298352"/>
                <a:gd name="connsiteX8" fmla="*/ 101913 w 315648"/>
                <a:gd name="connsiteY8" fmla="*/ 0 h 298352"/>
                <a:gd name="connsiteX9" fmla="*/ 214212 w 315648"/>
                <a:gd name="connsiteY9" fmla="*/ 52880 h 298352"/>
                <a:gd name="connsiteX10" fmla="*/ 143442 w 315648"/>
                <a:gd name="connsiteY10" fmla="*/ 140854 h 298352"/>
                <a:gd name="connsiteX11" fmla="*/ 197925 w 315648"/>
                <a:gd name="connsiteY11" fmla="*/ 197919 h 298352"/>
                <a:gd name="connsiteX12" fmla="*/ 242121 w 315648"/>
                <a:gd name="connsiteY12" fmla="*/ 166914 h 298352"/>
                <a:gd name="connsiteX13" fmla="*/ 236691 w 315648"/>
                <a:gd name="connsiteY13" fmla="*/ 131534 h 29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648" h="298352">
                  <a:moveTo>
                    <a:pt x="236596" y="134863"/>
                  </a:moveTo>
                  <a:cubicBezTo>
                    <a:pt x="236596" y="134863"/>
                    <a:pt x="241930" y="165773"/>
                    <a:pt x="228405" y="175569"/>
                  </a:cubicBezTo>
                  <a:cubicBezTo>
                    <a:pt x="197734" y="197919"/>
                    <a:pt x="142680" y="164251"/>
                    <a:pt x="166492" y="115461"/>
                  </a:cubicBezTo>
                  <a:cubicBezTo>
                    <a:pt x="190305" y="66670"/>
                    <a:pt x="220404" y="76752"/>
                    <a:pt x="238406" y="76752"/>
                  </a:cubicBezTo>
                  <a:cubicBezTo>
                    <a:pt x="256408" y="76752"/>
                    <a:pt x="318321" y="98151"/>
                    <a:pt x="315558" y="164822"/>
                  </a:cubicBezTo>
                  <a:cubicBezTo>
                    <a:pt x="312796" y="231492"/>
                    <a:pt x="265838" y="298353"/>
                    <a:pt x="182875" y="298353"/>
                  </a:cubicBezTo>
                  <a:cubicBezTo>
                    <a:pt x="99912" y="298353"/>
                    <a:pt x="30475" y="255649"/>
                    <a:pt x="7329" y="193544"/>
                  </a:cubicBezTo>
                  <a:cubicBezTo>
                    <a:pt x="-1815" y="168911"/>
                    <a:pt x="-6958" y="129441"/>
                    <a:pt x="20283" y="82078"/>
                  </a:cubicBezTo>
                  <a:cubicBezTo>
                    <a:pt x="49811" y="30720"/>
                    <a:pt x="101913" y="0"/>
                    <a:pt x="101913" y="0"/>
                  </a:cubicBezTo>
                  <a:lnTo>
                    <a:pt x="214212" y="52880"/>
                  </a:lnTo>
                  <a:cubicBezTo>
                    <a:pt x="214212" y="52880"/>
                    <a:pt x="135917" y="92159"/>
                    <a:pt x="143442" y="140854"/>
                  </a:cubicBezTo>
                  <a:cubicBezTo>
                    <a:pt x="149728" y="181846"/>
                    <a:pt x="168588" y="197919"/>
                    <a:pt x="197925" y="197919"/>
                  </a:cubicBezTo>
                  <a:cubicBezTo>
                    <a:pt x="225166" y="197919"/>
                    <a:pt x="239454" y="184223"/>
                    <a:pt x="242121" y="166914"/>
                  </a:cubicBezTo>
                  <a:cubicBezTo>
                    <a:pt x="244788" y="149604"/>
                    <a:pt x="236691" y="131534"/>
                    <a:pt x="236691" y="13153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14" name="Forma Livre 13">
              <a:extLst>
                <a:ext uri="{FF2B5EF4-FFF2-40B4-BE49-F238E27FC236}">
                  <a16:creationId xmlns:a16="http://schemas.microsoft.com/office/drawing/2014/main" id="{AC23B888-F330-BFDE-53CC-CF7E9904711F}"/>
                </a:ext>
              </a:extLst>
            </p:cNvPr>
            <p:cNvSpPr/>
            <p:nvPr/>
          </p:nvSpPr>
          <p:spPr>
            <a:xfrm>
              <a:off x="1219123" y="2218016"/>
              <a:ext cx="171050" cy="328363"/>
            </a:xfrm>
            <a:custGeom>
              <a:avLst/>
              <a:gdLst>
                <a:gd name="connsiteX0" fmla="*/ 12459 w 171050"/>
                <a:gd name="connsiteY0" fmla="*/ 0 h 328363"/>
                <a:gd name="connsiteX1" fmla="*/ 79134 w 171050"/>
                <a:gd name="connsiteY1" fmla="*/ 75420 h 328363"/>
                <a:gd name="connsiteX2" fmla="*/ 171050 w 171050"/>
                <a:gd name="connsiteY2" fmla="*/ 116792 h 328363"/>
                <a:gd name="connsiteX3" fmla="*/ 85992 w 171050"/>
                <a:gd name="connsiteY3" fmla="*/ 202199 h 328363"/>
                <a:gd name="connsiteX4" fmla="*/ 41796 w 171050"/>
                <a:gd name="connsiteY4" fmla="*/ 328311 h 328363"/>
                <a:gd name="connsiteX5" fmla="*/ 2172 w 171050"/>
                <a:gd name="connsiteY5" fmla="*/ 161873 h 328363"/>
                <a:gd name="connsiteX6" fmla="*/ 12364 w 171050"/>
                <a:gd name="connsiteY6" fmla="*/ 0 h 32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050" h="328363">
                  <a:moveTo>
                    <a:pt x="12459" y="0"/>
                  </a:moveTo>
                  <a:cubicBezTo>
                    <a:pt x="20651" y="0"/>
                    <a:pt x="41701" y="50692"/>
                    <a:pt x="79134" y="75420"/>
                  </a:cubicBezTo>
                  <a:cubicBezTo>
                    <a:pt x="116567" y="100148"/>
                    <a:pt x="171050" y="109469"/>
                    <a:pt x="171050" y="116792"/>
                  </a:cubicBezTo>
                  <a:cubicBezTo>
                    <a:pt x="171050" y="124115"/>
                    <a:pt x="115996" y="149604"/>
                    <a:pt x="85992" y="202199"/>
                  </a:cubicBezTo>
                  <a:cubicBezTo>
                    <a:pt x="40367" y="282279"/>
                    <a:pt x="51797" y="325648"/>
                    <a:pt x="41796" y="328311"/>
                  </a:cubicBezTo>
                  <a:cubicBezTo>
                    <a:pt x="31795" y="330975"/>
                    <a:pt x="8363" y="230921"/>
                    <a:pt x="2172" y="161873"/>
                  </a:cubicBezTo>
                  <a:cubicBezTo>
                    <a:pt x="-4019" y="92825"/>
                    <a:pt x="4172" y="0"/>
                    <a:pt x="1236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 14">
              <a:extLst>
                <a:ext uri="{FF2B5EF4-FFF2-40B4-BE49-F238E27FC236}">
                  <a16:creationId xmlns:a16="http://schemas.microsoft.com/office/drawing/2014/main" id="{FE5E860B-61C8-0139-1111-917007CFBBDD}"/>
                </a:ext>
              </a:extLst>
            </p:cNvPr>
            <p:cNvSpPr/>
            <p:nvPr/>
          </p:nvSpPr>
          <p:spPr>
            <a:xfrm>
              <a:off x="1283697" y="2402739"/>
              <a:ext cx="183478" cy="494140"/>
            </a:xfrm>
            <a:custGeom>
              <a:avLst/>
              <a:gdLst>
                <a:gd name="connsiteX0" fmla="*/ 81902 w 183478"/>
                <a:gd name="connsiteY0" fmla="*/ 167 h 494140"/>
                <a:gd name="connsiteX1" fmla="*/ 120002 w 183478"/>
                <a:gd name="connsiteY1" fmla="*/ 80248 h 494140"/>
                <a:gd name="connsiteX2" fmla="*/ 183248 w 183478"/>
                <a:gd name="connsiteY2" fmla="*/ 128943 h 494140"/>
                <a:gd name="connsiteX3" fmla="*/ 130860 w 183478"/>
                <a:gd name="connsiteY3" fmla="*/ 289104 h 494140"/>
                <a:gd name="connsiteX4" fmla="*/ 183248 w 183478"/>
                <a:gd name="connsiteY4" fmla="*/ 493966 h 494140"/>
                <a:gd name="connsiteX5" fmla="*/ 4273 w 183478"/>
                <a:gd name="connsiteY5" fmla="*/ 215681 h 494140"/>
                <a:gd name="connsiteX6" fmla="*/ 81807 w 183478"/>
                <a:gd name="connsiteY6" fmla="*/ 72 h 49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478" h="494140">
                  <a:moveTo>
                    <a:pt x="81902" y="167"/>
                  </a:moveTo>
                  <a:cubicBezTo>
                    <a:pt x="91808" y="4161"/>
                    <a:pt x="88665" y="39542"/>
                    <a:pt x="120002" y="80248"/>
                  </a:cubicBezTo>
                  <a:cubicBezTo>
                    <a:pt x="138290" y="104024"/>
                    <a:pt x="183248" y="128943"/>
                    <a:pt x="183248" y="128943"/>
                  </a:cubicBezTo>
                  <a:cubicBezTo>
                    <a:pt x="183248" y="128943"/>
                    <a:pt x="126098" y="186388"/>
                    <a:pt x="130860" y="289104"/>
                  </a:cubicBezTo>
                  <a:cubicBezTo>
                    <a:pt x="135623" y="391915"/>
                    <a:pt x="187344" y="488640"/>
                    <a:pt x="183248" y="493966"/>
                  </a:cubicBezTo>
                  <a:cubicBezTo>
                    <a:pt x="179152" y="499292"/>
                    <a:pt x="34182" y="382500"/>
                    <a:pt x="4273" y="215681"/>
                  </a:cubicBezTo>
                  <a:cubicBezTo>
                    <a:pt x="-21159" y="74066"/>
                    <a:pt x="74949" y="-2686"/>
                    <a:pt x="81807" y="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 15">
              <a:extLst>
                <a:ext uri="{FF2B5EF4-FFF2-40B4-BE49-F238E27FC236}">
                  <a16:creationId xmlns:a16="http://schemas.microsoft.com/office/drawing/2014/main" id="{4BE16703-BC40-ACEF-163D-E42F1AA5EDBA}"/>
                </a:ext>
              </a:extLst>
            </p:cNvPr>
            <p:cNvSpPr/>
            <p:nvPr/>
          </p:nvSpPr>
          <p:spPr>
            <a:xfrm>
              <a:off x="1392477" y="2351263"/>
              <a:ext cx="244094" cy="158036"/>
            </a:xfrm>
            <a:custGeom>
              <a:avLst/>
              <a:gdLst>
                <a:gd name="connsiteX0" fmla="*/ 1030 w 244094"/>
                <a:gd name="connsiteY0" fmla="*/ 26249 h 158036"/>
                <a:gd name="connsiteX1" fmla="*/ 153430 w 244094"/>
                <a:gd name="connsiteY1" fmla="*/ 14931 h 158036"/>
                <a:gd name="connsiteX2" fmla="*/ 243251 w 244094"/>
                <a:gd name="connsiteY2" fmla="*/ 157117 h 158036"/>
                <a:gd name="connsiteX3" fmla="*/ 162288 w 244094"/>
                <a:gd name="connsiteY3" fmla="*/ 141804 h 158036"/>
                <a:gd name="connsiteX4" fmla="*/ 102376 w 244094"/>
                <a:gd name="connsiteY4" fmla="*/ 157117 h 158036"/>
                <a:gd name="connsiteX5" fmla="*/ 34367 w 244094"/>
                <a:gd name="connsiteY5" fmla="*/ 100433 h 158036"/>
                <a:gd name="connsiteX6" fmla="*/ 1030 w 244094"/>
                <a:gd name="connsiteY6" fmla="*/ 26344 h 15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094" h="158036">
                  <a:moveTo>
                    <a:pt x="1030" y="26249"/>
                  </a:moveTo>
                  <a:cubicBezTo>
                    <a:pt x="5126" y="16928"/>
                    <a:pt x="77897" y="-20449"/>
                    <a:pt x="153430" y="14931"/>
                  </a:cubicBezTo>
                  <a:cubicBezTo>
                    <a:pt x="228963" y="50311"/>
                    <a:pt x="248680" y="151125"/>
                    <a:pt x="243251" y="157117"/>
                  </a:cubicBezTo>
                  <a:cubicBezTo>
                    <a:pt x="237822" y="163109"/>
                    <a:pt x="194959" y="137715"/>
                    <a:pt x="162288" y="141804"/>
                  </a:cubicBezTo>
                  <a:cubicBezTo>
                    <a:pt x="129617" y="145894"/>
                    <a:pt x="102376" y="157117"/>
                    <a:pt x="102376" y="157117"/>
                  </a:cubicBezTo>
                  <a:cubicBezTo>
                    <a:pt x="102376" y="157117"/>
                    <a:pt x="64276" y="143802"/>
                    <a:pt x="34367" y="100433"/>
                  </a:cubicBezTo>
                  <a:cubicBezTo>
                    <a:pt x="4459" y="57064"/>
                    <a:pt x="-3066" y="35664"/>
                    <a:pt x="1030" y="26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 16">
              <a:extLst>
                <a:ext uri="{FF2B5EF4-FFF2-40B4-BE49-F238E27FC236}">
                  <a16:creationId xmlns:a16="http://schemas.microsoft.com/office/drawing/2014/main" id="{9635DF73-DB98-FBC8-DE83-AA0460E2715C}"/>
                </a:ext>
              </a:extLst>
            </p:cNvPr>
            <p:cNvSpPr/>
            <p:nvPr/>
          </p:nvSpPr>
          <p:spPr>
            <a:xfrm>
              <a:off x="2525781" y="1865719"/>
              <a:ext cx="544507" cy="163890"/>
            </a:xfrm>
            <a:custGeom>
              <a:avLst/>
              <a:gdLst>
                <a:gd name="connsiteX0" fmla="*/ 544507 w 544507"/>
                <a:gd name="connsiteY0" fmla="*/ 94460 h 163890"/>
                <a:gd name="connsiteX1" fmla="*/ 304954 w 544507"/>
                <a:gd name="connsiteY1" fmla="*/ 1065 h 163890"/>
                <a:gd name="connsiteX2" fmla="*/ 58 w 544507"/>
                <a:gd name="connsiteY2" fmla="*/ 78482 h 163890"/>
                <a:gd name="connsiteX3" fmla="*/ 204179 w 544507"/>
                <a:gd name="connsiteY3" fmla="*/ 78482 h 163890"/>
                <a:gd name="connsiteX4" fmla="*/ 389250 w 544507"/>
                <a:gd name="connsiteY4" fmla="*/ 163889 h 163890"/>
                <a:gd name="connsiteX5" fmla="*/ 544412 w 544507"/>
                <a:gd name="connsiteY5" fmla="*/ 94460 h 16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507" h="163890">
                  <a:moveTo>
                    <a:pt x="544507" y="94460"/>
                  </a:moveTo>
                  <a:cubicBezTo>
                    <a:pt x="544507" y="70398"/>
                    <a:pt x="412872" y="7913"/>
                    <a:pt x="304954" y="1065"/>
                  </a:cubicBezTo>
                  <a:cubicBezTo>
                    <a:pt x="136647" y="-9778"/>
                    <a:pt x="-3275" y="65453"/>
                    <a:pt x="58" y="78482"/>
                  </a:cubicBezTo>
                  <a:cubicBezTo>
                    <a:pt x="2725" y="88849"/>
                    <a:pt x="92260" y="45004"/>
                    <a:pt x="204179" y="78482"/>
                  </a:cubicBezTo>
                  <a:cubicBezTo>
                    <a:pt x="296476" y="106064"/>
                    <a:pt x="296762" y="164269"/>
                    <a:pt x="389250" y="163889"/>
                  </a:cubicBezTo>
                  <a:cubicBezTo>
                    <a:pt x="463450" y="163604"/>
                    <a:pt x="544412" y="115860"/>
                    <a:pt x="544412" y="94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 17">
              <a:extLst>
                <a:ext uri="{FF2B5EF4-FFF2-40B4-BE49-F238E27FC236}">
                  <a16:creationId xmlns:a16="http://schemas.microsoft.com/office/drawing/2014/main" id="{9BCB7AA7-5277-4283-DC23-CBC6B0184B7A}"/>
                </a:ext>
              </a:extLst>
            </p:cNvPr>
            <p:cNvSpPr/>
            <p:nvPr/>
          </p:nvSpPr>
          <p:spPr>
            <a:xfrm>
              <a:off x="2897986" y="1996891"/>
              <a:ext cx="315648" cy="298352"/>
            </a:xfrm>
            <a:custGeom>
              <a:avLst/>
              <a:gdLst>
                <a:gd name="connsiteX0" fmla="*/ 79052 w 315648"/>
                <a:gd name="connsiteY0" fmla="*/ 134863 h 298352"/>
                <a:gd name="connsiteX1" fmla="*/ 87243 w 315648"/>
                <a:gd name="connsiteY1" fmla="*/ 175569 h 298352"/>
                <a:gd name="connsiteX2" fmla="*/ 149156 w 315648"/>
                <a:gd name="connsiteY2" fmla="*/ 115461 h 298352"/>
                <a:gd name="connsiteX3" fmla="*/ 77242 w 315648"/>
                <a:gd name="connsiteY3" fmla="*/ 76752 h 298352"/>
                <a:gd name="connsiteX4" fmla="*/ 90 w 315648"/>
                <a:gd name="connsiteY4" fmla="*/ 164822 h 298352"/>
                <a:gd name="connsiteX5" fmla="*/ 132773 w 315648"/>
                <a:gd name="connsiteY5" fmla="*/ 298353 h 298352"/>
                <a:gd name="connsiteX6" fmla="*/ 308319 w 315648"/>
                <a:gd name="connsiteY6" fmla="*/ 193544 h 298352"/>
                <a:gd name="connsiteX7" fmla="*/ 295365 w 315648"/>
                <a:gd name="connsiteY7" fmla="*/ 82078 h 298352"/>
                <a:gd name="connsiteX8" fmla="*/ 213735 w 315648"/>
                <a:gd name="connsiteY8" fmla="*/ 0 h 298352"/>
                <a:gd name="connsiteX9" fmla="*/ 101436 w 315648"/>
                <a:gd name="connsiteY9" fmla="*/ 52880 h 298352"/>
                <a:gd name="connsiteX10" fmla="*/ 172206 w 315648"/>
                <a:gd name="connsiteY10" fmla="*/ 140854 h 298352"/>
                <a:gd name="connsiteX11" fmla="*/ 117723 w 315648"/>
                <a:gd name="connsiteY11" fmla="*/ 197919 h 298352"/>
                <a:gd name="connsiteX12" fmla="*/ 73527 w 315648"/>
                <a:gd name="connsiteY12" fmla="*/ 166914 h 298352"/>
                <a:gd name="connsiteX13" fmla="*/ 78957 w 315648"/>
                <a:gd name="connsiteY13" fmla="*/ 131534 h 29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648" h="298352">
                  <a:moveTo>
                    <a:pt x="79052" y="134863"/>
                  </a:moveTo>
                  <a:cubicBezTo>
                    <a:pt x="79052" y="134863"/>
                    <a:pt x="73718" y="165773"/>
                    <a:pt x="87243" y="175569"/>
                  </a:cubicBezTo>
                  <a:cubicBezTo>
                    <a:pt x="117914" y="197919"/>
                    <a:pt x="172968" y="164251"/>
                    <a:pt x="149156" y="115461"/>
                  </a:cubicBezTo>
                  <a:cubicBezTo>
                    <a:pt x="125343" y="66766"/>
                    <a:pt x="95244" y="76752"/>
                    <a:pt x="77242" y="76752"/>
                  </a:cubicBezTo>
                  <a:cubicBezTo>
                    <a:pt x="59240" y="76752"/>
                    <a:pt x="-2673" y="98151"/>
                    <a:pt x="90" y="164822"/>
                  </a:cubicBezTo>
                  <a:cubicBezTo>
                    <a:pt x="2852" y="231492"/>
                    <a:pt x="49810" y="298353"/>
                    <a:pt x="132773" y="298353"/>
                  </a:cubicBezTo>
                  <a:cubicBezTo>
                    <a:pt x="215831" y="298353"/>
                    <a:pt x="285173" y="255649"/>
                    <a:pt x="308319" y="193544"/>
                  </a:cubicBezTo>
                  <a:cubicBezTo>
                    <a:pt x="317463" y="168911"/>
                    <a:pt x="322606" y="129441"/>
                    <a:pt x="295365" y="82078"/>
                  </a:cubicBezTo>
                  <a:cubicBezTo>
                    <a:pt x="265837" y="30720"/>
                    <a:pt x="213735" y="0"/>
                    <a:pt x="213735" y="0"/>
                  </a:cubicBezTo>
                  <a:lnTo>
                    <a:pt x="101436" y="52880"/>
                  </a:lnTo>
                  <a:cubicBezTo>
                    <a:pt x="101436" y="52880"/>
                    <a:pt x="179731" y="92159"/>
                    <a:pt x="172206" y="140854"/>
                  </a:cubicBezTo>
                  <a:cubicBezTo>
                    <a:pt x="165920" y="181846"/>
                    <a:pt x="147060" y="197919"/>
                    <a:pt x="117723" y="197919"/>
                  </a:cubicBezTo>
                  <a:cubicBezTo>
                    <a:pt x="90482" y="197919"/>
                    <a:pt x="76194" y="184223"/>
                    <a:pt x="73527" y="166914"/>
                  </a:cubicBezTo>
                  <a:cubicBezTo>
                    <a:pt x="70860" y="149604"/>
                    <a:pt x="78957" y="131534"/>
                    <a:pt x="78957" y="13153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19" name="Forma Livre 18">
              <a:extLst>
                <a:ext uri="{FF2B5EF4-FFF2-40B4-BE49-F238E27FC236}">
                  <a16:creationId xmlns:a16="http://schemas.microsoft.com/office/drawing/2014/main" id="{9CE2F51F-91A5-BF46-6F9C-BB0365039499}"/>
                </a:ext>
              </a:extLst>
            </p:cNvPr>
            <p:cNvSpPr/>
            <p:nvPr/>
          </p:nvSpPr>
          <p:spPr>
            <a:xfrm>
              <a:off x="1866521" y="2259879"/>
              <a:ext cx="332896" cy="270262"/>
            </a:xfrm>
            <a:custGeom>
              <a:avLst/>
              <a:gdLst>
                <a:gd name="connsiteX0" fmla="*/ 156112 w 332896"/>
                <a:gd name="connsiteY0" fmla="*/ 69698 h 270262"/>
                <a:gd name="connsiteX1" fmla="*/ 117250 w 332896"/>
                <a:gd name="connsiteY1" fmla="*/ 86152 h 270262"/>
                <a:gd name="connsiteX2" fmla="*/ 190212 w 332896"/>
                <a:gd name="connsiteY2" fmla="*/ 132755 h 270262"/>
                <a:gd name="connsiteX3" fmla="*/ 213548 w 332896"/>
                <a:gd name="connsiteY3" fmla="*/ 55622 h 270262"/>
                <a:gd name="connsiteX4" fmla="*/ 99724 w 332896"/>
                <a:gd name="connsiteY4" fmla="*/ 3313 h 270262"/>
                <a:gd name="connsiteX5" fmla="*/ 4569 w 332896"/>
                <a:gd name="connsiteY5" fmla="*/ 155961 h 270262"/>
                <a:gd name="connsiteX6" fmla="*/ 132776 w 332896"/>
                <a:gd name="connsiteY6" fmla="*/ 267998 h 270262"/>
                <a:gd name="connsiteX7" fmla="*/ 267555 w 332896"/>
                <a:gd name="connsiteY7" fmla="*/ 249357 h 270262"/>
                <a:gd name="connsiteX8" fmla="*/ 332896 w 332896"/>
                <a:gd name="connsiteY8" fmla="*/ 201327 h 270262"/>
                <a:gd name="connsiteX9" fmla="*/ 270222 w 332896"/>
                <a:gd name="connsiteY9" fmla="*/ 112972 h 270262"/>
                <a:gd name="connsiteX10" fmla="*/ 169733 w 332896"/>
                <a:gd name="connsiteY10" fmla="*/ 160241 h 270262"/>
                <a:gd name="connsiteX11" fmla="*/ 101343 w 332896"/>
                <a:gd name="connsiteY11" fmla="*/ 120200 h 270262"/>
                <a:gd name="connsiteX12" fmla="*/ 122870 w 332896"/>
                <a:gd name="connsiteY12" fmla="*/ 71220 h 270262"/>
                <a:gd name="connsiteX13" fmla="*/ 159255 w 332896"/>
                <a:gd name="connsiteY13" fmla="*/ 68937 h 27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2896" h="270262">
                  <a:moveTo>
                    <a:pt x="156112" y="69698"/>
                  </a:moveTo>
                  <a:cubicBezTo>
                    <a:pt x="156112" y="69698"/>
                    <a:pt x="124203" y="71125"/>
                    <a:pt x="117250" y="86152"/>
                  </a:cubicBezTo>
                  <a:cubicBezTo>
                    <a:pt x="101439" y="120295"/>
                    <a:pt x="146778" y="165947"/>
                    <a:pt x="190212" y="132755"/>
                  </a:cubicBezTo>
                  <a:cubicBezTo>
                    <a:pt x="233646" y="99562"/>
                    <a:pt x="217358" y="72837"/>
                    <a:pt x="213548" y="55622"/>
                  </a:cubicBezTo>
                  <a:cubicBezTo>
                    <a:pt x="209738" y="38408"/>
                    <a:pt x="165637" y="-13521"/>
                    <a:pt x="99724" y="3313"/>
                  </a:cubicBezTo>
                  <a:cubicBezTo>
                    <a:pt x="33811" y="20147"/>
                    <a:pt x="-15624" y="77022"/>
                    <a:pt x="4569" y="155961"/>
                  </a:cubicBezTo>
                  <a:cubicBezTo>
                    <a:pt x="28953" y="251164"/>
                    <a:pt x="86961" y="257821"/>
                    <a:pt x="132776" y="267998"/>
                  </a:cubicBezTo>
                  <a:cubicBezTo>
                    <a:pt x="158874" y="273799"/>
                    <a:pt x="215739" y="268758"/>
                    <a:pt x="267555" y="249357"/>
                  </a:cubicBezTo>
                  <a:cubicBezTo>
                    <a:pt x="305655" y="235185"/>
                    <a:pt x="332896" y="201327"/>
                    <a:pt x="332896" y="201327"/>
                  </a:cubicBezTo>
                  <a:lnTo>
                    <a:pt x="270222" y="112972"/>
                  </a:lnTo>
                  <a:cubicBezTo>
                    <a:pt x="270222" y="112972"/>
                    <a:pt x="219930" y="157102"/>
                    <a:pt x="169733" y="160241"/>
                  </a:cubicBezTo>
                  <a:cubicBezTo>
                    <a:pt x="127537" y="162904"/>
                    <a:pt x="107535" y="148257"/>
                    <a:pt x="101343" y="120200"/>
                  </a:cubicBezTo>
                  <a:cubicBezTo>
                    <a:pt x="95533" y="94141"/>
                    <a:pt x="106201" y="77497"/>
                    <a:pt x="122870" y="71220"/>
                  </a:cubicBezTo>
                  <a:cubicBezTo>
                    <a:pt x="139539" y="64943"/>
                    <a:pt x="159255" y="68937"/>
                    <a:pt x="159255" y="6893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 19">
              <a:extLst>
                <a:ext uri="{FF2B5EF4-FFF2-40B4-BE49-F238E27FC236}">
                  <a16:creationId xmlns:a16="http://schemas.microsoft.com/office/drawing/2014/main" id="{3C389998-5E22-8B14-DC28-7420B5FE425F}"/>
                </a:ext>
              </a:extLst>
            </p:cNvPr>
            <p:cNvSpPr/>
            <p:nvPr/>
          </p:nvSpPr>
          <p:spPr>
            <a:xfrm>
              <a:off x="1960951" y="2861610"/>
              <a:ext cx="262169" cy="421997"/>
            </a:xfrm>
            <a:custGeom>
              <a:avLst/>
              <a:gdLst>
                <a:gd name="connsiteX0" fmla="*/ 57301 w 262169"/>
                <a:gd name="connsiteY0" fmla="*/ 310812 h 421997"/>
                <a:gd name="connsiteX1" fmla="*/ 95210 w 262169"/>
                <a:gd name="connsiteY1" fmla="*/ 329168 h 421997"/>
                <a:gd name="connsiteX2" fmla="*/ 84256 w 262169"/>
                <a:gd name="connsiteY2" fmla="*/ 244427 h 421997"/>
                <a:gd name="connsiteX3" fmla="*/ 9199 w 262169"/>
                <a:gd name="connsiteY3" fmla="*/ 276858 h 421997"/>
                <a:gd name="connsiteX4" fmla="*/ 42061 w 262169"/>
                <a:gd name="connsiteY4" fmla="*/ 395838 h 421997"/>
                <a:gd name="connsiteX5" fmla="*/ 222369 w 262169"/>
                <a:gd name="connsiteY5" fmla="*/ 368352 h 421997"/>
                <a:gd name="connsiteX6" fmla="*/ 245896 w 262169"/>
                <a:gd name="connsiteY6" fmla="*/ 167485 h 421997"/>
                <a:gd name="connsiteX7" fmla="*/ 115213 w 262169"/>
                <a:gd name="connsiteY7" fmla="*/ 0 h 421997"/>
                <a:gd name="connsiteX8" fmla="*/ 85685 w 262169"/>
                <a:gd name="connsiteY8" fmla="*/ 125447 h 421997"/>
                <a:gd name="connsiteX9" fmla="*/ 140073 w 262169"/>
                <a:gd name="connsiteY9" fmla="*/ 195827 h 421997"/>
                <a:gd name="connsiteX10" fmla="*/ 131977 w 262169"/>
                <a:gd name="connsiteY10" fmla="*/ 318896 h 421997"/>
                <a:gd name="connsiteX11" fmla="*/ 79970 w 262169"/>
                <a:gd name="connsiteY11" fmla="*/ 334494 h 421997"/>
                <a:gd name="connsiteX12" fmla="*/ 54634 w 262169"/>
                <a:gd name="connsiteY12" fmla="*/ 308719 h 42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169" h="421997">
                  <a:moveTo>
                    <a:pt x="57301" y="310812"/>
                  </a:moveTo>
                  <a:cubicBezTo>
                    <a:pt x="57301" y="310812"/>
                    <a:pt x="79018" y="333733"/>
                    <a:pt x="95210" y="329168"/>
                  </a:cubicBezTo>
                  <a:cubicBezTo>
                    <a:pt x="131977" y="318896"/>
                    <a:pt x="138168" y="255459"/>
                    <a:pt x="84256" y="244427"/>
                  </a:cubicBezTo>
                  <a:cubicBezTo>
                    <a:pt x="30345" y="233394"/>
                    <a:pt x="20153" y="262878"/>
                    <a:pt x="9199" y="276858"/>
                  </a:cubicBezTo>
                  <a:cubicBezTo>
                    <a:pt x="-1754" y="290839"/>
                    <a:pt x="-13565" y="357414"/>
                    <a:pt x="42061" y="395838"/>
                  </a:cubicBezTo>
                  <a:cubicBezTo>
                    <a:pt x="97782" y="434261"/>
                    <a:pt x="173982" y="434547"/>
                    <a:pt x="222369" y="368352"/>
                  </a:cubicBezTo>
                  <a:cubicBezTo>
                    <a:pt x="280662" y="288461"/>
                    <a:pt x="262279" y="210663"/>
                    <a:pt x="245896" y="167485"/>
                  </a:cubicBezTo>
                  <a:cubicBezTo>
                    <a:pt x="227036" y="117933"/>
                    <a:pt x="115213" y="0"/>
                    <a:pt x="115213" y="0"/>
                  </a:cubicBezTo>
                  <a:lnTo>
                    <a:pt x="85685" y="125447"/>
                  </a:lnTo>
                  <a:cubicBezTo>
                    <a:pt x="85685" y="125447"/>
                    <a:pt x="118451" y="147892"/>
                    <a:pt x="140073" y="195827"/>
                  </a:cubicBezTo>
                  <a:cubicBezTo>
                    <a:pt x="164171" y="249182"/>
                    <a:pt x="149788" y="296165"/>
                    <a:pt x="131977" y="318896"/>
                  </a:cubicBezTo>
                  <a:cubicBezTo>
                    <a:pt x="115403" y="340105"/>
                    <a:pt x="95686" y="342863"/>
                    <a:pt x="79970" y="334494"/>
                  </a:cubicBezTo>
                  <a:cubicBezTo>
                    <a:pt x="64254" y="326124"/>
                    <a:pt x="54634" y="308719"/>
                    <a:pt x="54634" y="30871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 20">
              <a:extLst>
                <a:ext uri="{FF2B5EF4-FFF2-40B4-BE49-F238E27FC236}">
                  <a16:creationId xmlns:a16="http://schemas.microsoft.com/office/drawing/2014/main" id="{E564B82D-4F5F-C42B-4E77-03BE77B88611}"/>
                </a:ext>
              </a:extLst>
            </p:cNvPr>
            <p:cNvSpPr/>
            <p:nvPr/>
          </p:nvSpPr>
          <p:spPr>
            <a:xfrm>
              <a:off x="2246390" y="2924000"/>
              <a:ext cx="262169" cy="371685"/>
            </a:xfrm>
            <a:custGeom>
              <a:avLst/>
              <a:gdLst>
                <a:gd name="connsiteX0" fmla="*/ 204869 w 262169"/>
                <a:gd name="connsiteY0" fmla="*/ 260500 h 371685"/>
                <a:gd name="connsiteX1" fmla="*/ 166959 w 262169"/>
                <a:gd name="connsiteY1" fmla="*/ 278855 h 371685"/>
                <a:gd name="connsiteX2" fmla="*/ 177913 w 262169"/>
                <a:gd name="connsiteY2" fmla="*/ 194115 h 371685"/>
                <a:gd name="connsiteX3" fmla="*/ 252970 w 262169"/>
                <a:gd name="connsiteY3" fmla="*/ 226546 h 371685"/>
                <a:gd name="connsiteX4" fmla="*/ 220109 w 262169"/>
                <a:gd name="connsiteY4" fmla="*/ 345526 h 371685"/>
                <a:gd name="connsiteX5" fmla="*/ 39800 w 262169"/>
                <a:gd name="connsiteY5" fmla="*/ 318040 h 371685"/>
                <a:gd name="connsiteX6" fmla="*/ 16274 w 262169"/>
                <a:gd name="connsiteY6" fmla="*/ 117173 h 371685"/>
                <a:gd name="connsiteX7" fmla="*/ 85044 w 262169"/>
                <a:gd name="connsiteY7" fmla="*/ 0 h 371685"/>
                <a:gd name="connsiteX8" fmla="*/ 172770 w 262169"/>
                <a:gd name="connsiteY8" fmla="*/ 55162 h 371685"/>
                <a:gd name="connsiteX9" fmla="*/ 122097 w 262169"/>
                <a:gd name="connsiteY9" fmla="*/ 145515 h 371685"/>
                <a:gd name="connsiteX10" fmla="*/ 130193 w 262169"/>
                <a:gd name="connsiteY10" fmla="*/ 268584 h 371685"/>
                <a:gd name="connsiteX11" fmla="*/ 182199 w 262169"/>
                <a:gd name="connsiteY11" fmla="*/ 284181 h 371685"/>
                <a:gd name="connsiteX12" fmla="*/ 207536 w 262169"/>
                <a:gd name="connsiteY12" fmla="*/ 258407 h 371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169" h="371685">
                  <a:moveTo>
                    <a:pt x="204869" y="260500"/>
                  </a:moveTo>
                  <a:cubicBezTo>
                    <a:pt x="204869" y="260500"/>
                    <a:pt x="183152" y="283421"/>
                    <a:pt x="166959" y="278855"/>
                  </a:cubicBezTo>
                  <a:cubicBezTo>
                    <a:pt x="130193" y="268584"/>
                    <a:pt x="124001" y="205147"/>
                    <a:pt x="177913" y="194115"/>
                  </a:cubicBezTo>
                  <a:cubicBezTo>
                    <a:pt x="231824" y="183082"/>
                    <a:pt x="242016" y="212565"/>
                    <a:pt x="252970" y="226546"/>
                  </a:cubicBezTo>
                  <a:cubicBezTo>
                    <a:pt x="263924" y="240527"/>
                    <a:pt x="275735" y="307102"/>
                    <a:pt x="220109" y="345526"/>
                  </a:cubicBezTo>
                  <a:cubicBezTo>
                    <a:pt x="164483" y="383949"/>
                    <a:pt x="88187" y="384235"/>
                    <a:pt x="39800" y="318040"/>
                  </a:cubicBezTo>
                  <a:cubicBezTo>
                    <a:pt x="-18492" y="238149"/>
                    <a:pt x="-109" y="160351"/>
                    <a:pt x="16274" y="117173"/>
                  </a:cubicBezTo>
                  <a:cubicBezTo>
                    <a:pt x="35133" y="67622"/>
                    <a:pt x="85044" y="0"/>
                    <a:pt x="85044" y="0"/>
                  </a:cubicBezTo>
                  <a:lnTo>
                    <a:pt x="172770" y="55162"/>
                  </a:lnTo>
                  <a:cubicBezTo>
                    <a:pt x="172770" y="55162"/>
                    <a:pt x="143814" y="97580"/>
                    <a:pt x="122097" y="145515"/>
                  </a:cubicBezTo>
                  <a:cubicBezTo>
                    <a:pt x="97998" y="198870"/>
                    <a:pt x="112381" y="245853"/>
                    <a:pt x="130193" y="268584"/>
                  </a:cubicBezTo>
                  <a:cubicBezTo>
                    <a:pt x="146766" y="289793"/>
                    <a:pt x="166483" y="292551"/>
                    <a:pt x="182199" y="284181"/>
                  </a:cubicBezTo>
                  <a:cubicBezTo>
                    <a:pt x="197915" y="275812"/>
                    <a:pt x="207536" y="258407"/>
                    <a:pt x="207536" y="25840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 21">
              <a:extLst>
                <a:ext uri="{FF2B5EF4-FFF2-40B4-BE49-F238E27FC236}">
                  <a16:creationId xmlns:a16="http://schemas.microsoft.com/office/drawing/2014/main" id="{A81EE708-A24B-78E2-7B78-3F8546A2B0E5}"/>
                </a:ext>
              </a:extLst>
            </p:cNvPr>
            <p:cNvSpPr/>
            <p:nvPr/>
          </p:nvSpPr>
          <p:spPr>
            <a:xfrm>
              <a:off x="3074384" y="2219728"/>
              <a:ext cx="170819" cy="328458"/>
            </a:xfrm>
            <a:custGeom>
              <a:avLst/>
              <a:gdLst>
                <a:gd name="connsiteX0" fmla="*/ 158591 w 170819"/>
                <a:gd name="connsiteY0" fmla="*/ 95 h 328458"/>
                <a:gd name="connsiteX1" fmla="*/ 91916 w 170819"/>
                <a:gd name="connsiteY1" fmla="*/ 75515 h 328458"/>
                <a:gd name="connsiteX2" fmla="*/ 0 w 170819"/>
                <a:gd name="connsiteY2" fmla="*/ 116887 h 328458"/>
                <a:gd name="connsiteX3" fmla="*/ 85058 w 170819"/>
                <a:gd name="connsiteY3" fmla="*/ 202294 h 328458"/>
                <a:gd name="connsiteX4" fmla="*/ 129254 w 170819"/>
                <a:gd name="connsiteY4" fmla="*/ 328407 h 328458"/>
                <a:gd name="connsiteX5" fmla="*/ 168688 w 170819"/>
                <a:gd name="connsiteY5" fmla="*/ 161873 h 328458"/>
                <a:gd name="connsiteX6" fmla="*/ 158496 w 170819"/>
                <a:gd name="connsiteY6" fmla="*/ 0 h 328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819" h="328458">
                  <a:moveTo>
                    <a:pt x="158591" y="95"/>
                  </a:moveTo>
                  <a:cubicBezTo>
                    <a:pt x="150400" y="95"/>
                    <a:pt x="129350" y="50787"/>
                    <a:pt x="91916" y="75515"/>
                  </a:cubicBezTo>
                  <a:cubicBezTo>
                    <a:pt x="54483" y="100243"/>
                    <a:pt x="0" y="109564"/>
                    <a:pt x="0" y="116887"/>
                  </a:cubicBezTo>
                  <a:cubicBezTo>
                    <a:pt x="0" y="124211"/>
                    <a:pt x="55054" y="149699"/>
                    <a:pt x="85058" y="202294"/>
                  </a:cubicBezTo>
                  <a:cubicBezTo>
                    <a:pt x="130683" y="282375"/>
                    <a:pt x="119253" y="325744"/>
                    <a:pt x="129254" y="328407"/>
                  </a:cubicBezTo>
                  <a:cubicBezTo>
                    <a:pt x="139255" y="331070"/>
                    <a:pt x="162592" y="230921"/>
                    <a:pt x="168688" y="161873"/>
                  </a:cubicBezTo>
                  <a:cubicBezTo>
                    <a:pt x="174784" y="92825"/>
                    <a:pt x="166688" y="0"/>
                    <a:pt x="15849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23" name="Forma Livre 22">
              <a:extLst>
                <a:ext uri="{FF2B5EF4-FFF2-40B4-BE49-F238E27FC236}">
                  <a16:creationId xmlns:a16="http://schemas.microsoft.com/office/drawing/2014/main" id="{FE9538CA-666A-36D8-82A1-003D35BDF48F}"/>
                </a:ext>
              </a:extLst>
            </p:cNvPr>
            <p:cNvSpPr/>
            <p:nvPr/>
          </p:nvSpPr>
          <p:spPr>
            <a:xfrm>
              <a:off x="2997286" y="2404546"/>
              <a:ext cx="183478" cy="494140"/>
            </a:xfrm>
            <a:custGeom>
              <a:avLst/>
              <a:gdLst>
                <a:gd name="connsiteX0" fmla="*/ 101577 w 183478"/>
                <a:gd name="connsiteY0" fmla="*/ 167 h 494140"/>
                <a:gd name="connsiteX1" fmla="*/ 63477 w 183478"/>
                <a:gd name="connsiteY1" fmla="*/ 80247 h 494140"/>
                <a:gd name="connsiteX2" fmla="*/ 231 w 183478"/>
                <a:gd name="connsiteY2" fmla="*/ 128943 h 494140"/>
                <a:gd name="connsiteX3" fmla="*/ 52618 w 183478"/>
                <a:gd name="connsiteY3" fmla="*/ 289104 h 494140"/>
                <a:gd name="connsiteX4" fmla="*/ 231 w 183478"/>
                <a:gd name="connsiteY4" fmla="*/ 493966 h 494140"/>
                <a:gd name="connsiteX5" fmla="*/ 179206 w 183478"/>
                <a:gd name="connsiteY5" fmla="*/ 215681 h 494140"/>
                <a:gd name="connsiteX6" fmla="*/ 101672 w 183478"/>
                <a:gd name="connsiteY6" fmla="*/ 72 h 49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478" h="494140">
                  <a:moveTo>
                    <a:pt x="101577" y="167"/>
                  </a:moveTo>
                  <a:cubicBezTo>
                    <a:pt x="91671" y="4161"/>
                    <a:pt x="94814" y="39541"/>
                    <a:pt x="63477" y="80247"/>
                  </a:cubicBezTo>
                  <a:cubicBezTo>
                    <a:pt x="45189" y="104024"/>
                    <a:pt x="231" y="128943"/>
                    <a:pt x="231" y="128943"/>
                  </a:cubicBezTo>
                  <a:cubicBezTo>
                    <a:pt x="231" y="128943"/>
                    <a:pt x="57381" y="186388"/>
                    <a:pt x="52618" y="289104"/>
                  </a:cubicBezTo>
                  <a:cubicBezTo>
                    <a:pt x="47856" y="391915"/>
                    <a:pt x="-3865" y="488640"/>
                    <a:pt x="231" y="493966"/>
                  </a:cubicBezTo>
                  <a:cubicBezTo>
                    <a:pt x="4327" y="499292"/>
                    <a:pt x="149297" y="382500"/>
                    <a:pt x="179206" y="215681"/>
                  </a:cubicBezTo>
                  <a:cubicBezTo>
                    <a:pt x="204637" y="74066"/>
                    <a:pt x="108530" y="-2686"/>
                    <a:pt x="101672" y="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 23">
              <a:extLst>
                <a:ext uri="{FF2B5EF4-FFF2-40B4-BE49-F238E27FC236}">
                  <a16:creationId xmlns:a16="http://schemas.microsoft.com/office/drawing/2014/main" id="{1BBF4F02-E1D7-5D5E-A18E-C705C988B9ED}"/>
                </a:ext>
              </a:extLst>
            </p:cNvPr>
            <p:cNvSpPr/>
            <p:nvPr/>
          </p:nvSpPr>
          <p:spPr>
            <a:xfrm>
              <a:off x="2827890" y="2353070"/>
              <a:ext cx="244094" cy="158036"/>
            </a:xfrm>
            <a:custGeom>
              <a:avLst/>
              <a:gdLst>
                <a:gd name="connsiteX0" fmla="*/ 243065 w 244094"/>
                <a:gd name="connsiteY0" fmla="*/ 26249 h 158036"/>
                <a:gd name="connsiteX1" fmla="*/ 90665 w 244094"/>
                <a:gd name="connsiteY1" fmla="*/ 14931 h 158036"/>
                <a:gd name="connsiteX2" fmla="*/ 844 w 244094"/>
                <a:gd name="connsiteY2" fmla="*/ 157117 h 158036"/>
                <a:gd name="connsiteX3" fmla="*/ 81806 w 244094"/>
                <a:gd name="connsiteY3" fmla="*/ 141804 h 158036"/>
                <a:gd name="connsiteX4" fmla="*/ 141719 w 244094"/>
                <a:gd name="connsiteY4" fmla="*/ 157117 h 158036"/>
                <a:gd name="connsiteX5" fmla="*/ 209727 w 244094"/>
                <a:gd name="connsiteY5" fmla="*/ 100433 h 158036"/>
                <a:gd name="connsiteX6" fmla="*/ 243065 w 244094"/>
                <a:gd name="connsiteY6" fmla="*/ 26344 h 15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094" h="158036">
                  <a:moveTo>
                    <a:pt x="243065" y="26249"/>
                  </a:moveTo>
                  <a:cubicBezTo>
                    <a:pt x="238969" y="16928"/>
                    <a:pt x="166198" y="-20449"/>
                    <a:pt x="90665" y="14931"/>
                  </a:cubicBezTo>
                  <a:cubicBezTo>
                    <a:pt x="15131" y="50311"/>
                    <a:pt x="-4585" y="151125"/>
                    <a:pt x="844" y="157117"/>
                  </a:cubicBezTo>
                  <a:cubicBezTo>
                    <a:pt x="6273" y="163109"/>
                    <a:pt x="49136" y="137715"/>
                    <a:pt x="81806" y="141804"/>
                  </a:cubicBezTo>
                  <a:cubicBezTo>
                    <a:pt x="114477" y="145894"/>
                    <a:pt x="141719" y="157117"/>
                    <a:pt x="141719" y="157117"/>
                  </a:cubicBezTo>
                  <a:cubicBezTo>
                    <a:pt x="141719" y="157117"/>
                    <a:pt x="179819" y="143802"/>
                    <a:pt x="209727" y="100433"/>
                  </a:cubicBezTo>
                  <a:cubicBezTo>
                    <a:pt x="239636" y="57064"/>
                    <a:pt x="247160" y="35664"/>
                    <a:pt x="243065" y="26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 24">
              <a:extLst>
                <a:ext uri="{FF2B5EF4-FFF2-40B4-BE49-F238E27FC236}">
                  <a16:creationId xmlns:a16="http://schemas.microsoft.com/office/drawing/2014/main" id="{CE3BB81A-DC0A-738F-B85F-9BCC80A2556A}"/>
                </a:ext>
              </a:extLst>
            </p:cNvPr>
            <p:cNvSpPr/>
            <p:nvPr/>
          </p:nvSpPr>
          <p:spPr>
            <a:xfrm>
              <a:off x="1615916" y="2293437"/>
              <a:ext cx="312118" cy="314554"/>
            </a:xfrm>
            <a:custGeom>
              <a:avLst/>
              <a:gdLst>
                <a:gd name="connsiteX0" fmla="*/ 95 w 312118"/>
                <a:gd name="connsiteY0" fmla="*/ 46032 h 314554"/>
                <a:gd name="connsiteX1" fmla="*/ 102870 w 312118"/>
                <a:gd name="connsiteY1" fmla="*/ 64007 h 314554"/>
                <a:gd name="connsiteX2" fmla="*/ 194024 w 312118"/>
                <a:gd name="connsiteY2" fmla="*/ 0 h 314554"/>
                <a:gd name="connsiteX3" fmla="*/ 221266 w 312118"/>
                <a:gd name="connsiteY3" fmla="*/ 163490 h 314554"/>
                <a:gd name="connsiteX4" fmla="*/ 311944 w 312118"/>
                <a:gd name="connsiteY4" fmla="*/ 314331 h 314554"/>
                <a:gd name="connsiteX5" fmla="*/ 211360 w 312118"/>
                <a:gd name="connsiteY5" fmla="*/ 256220 h 314554"/>
                <a:gd name="connsiteX6" fmla="*/ 65341 w 312118"/>
                <a:gd name="connsiteY6" fmla="*/ 164156 h 314554"/>
                <a:gd name="connsiteX7" fmla="*/ 0 w 312118"/>
                <a:gd name="connsiteY7" fmla="*/ 46032 h 31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118" h="314554">
                  <a:moveTo>
                    <a:pt x="95" y="46032"/>
                  </a:moveTo>
                  <a:cubicBezTo>
                    <a:pt x="95" y="46032"/>
                    <a:pt x="52483" y="75420"/>
                    <a:pt x="102870" y="64007"/>
                  </a:cubicBezTo>
                  <a:cubicBezTo>
                    <a:pt x="156305" y="51929"/>
                    <a:pt x="189262" y="0"/>
                    <a:pt x="194024" y="0"/>
                  </a:cubicBezTo>
                  <a:cubicBezTo>
                    <a:pt x="198787" y="0"/>
                    <a:pt x="195358" y="111466"/>
                    <a:pt x="221266" y="163490"/>
                  </a:cubicBezTo>
                  <a:cubicBezTo>
                    <a:pt x="247174" y="215514"/>
                    <a:pt x="316040" y="310336"/>
                    <a:pt x="311944" y="314331"/>
                  </a:cubicBezTo>
                  <a:cubicBezTo>
                    <a:pt x="307848" y="318325"/>
                    <a:pt x="232886" y="267633"/>
                    <a:pt x="211360" y="256220"/>
                  </a:cubicBezTo>
                  <a:cubicBezTo>
                    <a:pt x="189833" y="244807"/>
                    <a:pt x="118491" y="226832"/>
                    <a:pt x="65341" y="164156"/>
                  </a:cubicBezTo>
                  <a:cubicBezTo>
                    <a:pt x="12192" y="101480"/>
                    <a:pt x="0" y="46032"/>
                    <a:pt x="0" y="460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 25">
              <a:extLst>
                <a:ext uri="{FF2B5EF4-FFF2-40B4-BE49-F238E27FC236}">
                  <a16:creationId xmlns:a16="http://schemas.microsoft.com/office/drawing/2014/main" id="{383E375A-E54B-0C07-D615-24CE736F0CF3}"/>
                </a:ext>
              </a:extLst>
            </p:cNvPr>
            <p:cNvSpPr/>
            <p:nvPr/>
          </p:nvSpPr>
          <p:spPr>
            <a:xfrm>
              <a:off x="1856898" y="3295871"/>
              <a:ext cx="301296" cy="262497"/>
            </a:xfrm>
            <a:custGeom>
              <a:avLst/>
              <a:gdLst>
                <a:gd name="connsiteX0" fmla="*/ 0 w 301296"/>
                <a:gd name="connsiteY0" fmla="*/ 95 h 262497"/>
                <a:gd name="connsiteX1" fmla="*/ 164306 w 301296"/>
                <a:gd name="connsiteY1" fmla="*/ 145039 h 262497"/>
                <a:gd name="connsiteX2" fmla="*/ 256889 w 301296"/>
                <a:gd name="connsiteY2" fmla="*/ 262497 h 262497"/>
                <a:gd name="connsiteX3" fmla="*/ 282321 w 301296"/>
                <a:gd name="connsiteY3" fmla="*/ 100529 h 262497"/>
                <a:gd name="connsiteX4" fmla="*/ 0 w 301296"/>
                <a:gd name="connsiteY4" fmla="*/ 0 h 26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296" h="262497">
                  <a:moveTo>
                    <a:pt x="0" y="95"/>
                  </a:moveTo>
                  <a:cubicBezTo>
                    <a:pt x="0" y="95"/>
                    <a:pt x="84201" y="65910"/>
                    <a:pt x="164306" y="145039"/>
                  </a:cubicBezTo>
                  <a:cubicBezTo>
                    <a:pt x="196025" y="176425"/>
                    <a:pt x="256889" y="262497"/>
                    <a:pt x="256889" y="262497"/>
                  </a:cubicBezTo>
                  <a:cubicBezTo>
                    <a:pt x="256889" y="262497"/>
                    <a:pt x="336709" y="155691"/>
                    <a:pt x="282321" y="100529"/>
                  </a:cubicBezTo>
                  <a:cubicBezTo>
                    <a:pt x="227838" y="45366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 26">
              <a:extLst>
                <a:ext uri="{FF2B5EF4-FFF2-40B4-BE49-F238E27FC236}">
                  <a16:creationId xmlns:a16="http://schemas.microsoft.com/office/drawing/2014/main" id="{0AFED8BD-DE2A-F8B3-DB73-9FEBAFDA04D4}"/>
                </a:ext>
              </a:extLst>
            </p:cNvPr>
            <p:cNvSpPr/>
            <p:nvPr/>
          </p:nvSpPr>
          <p:spPr>
            <a:xfrm>
              <a:off x="1791690" y="3003130"/>
              <a:ext cx="207702" cy="300730"/>
            </a:xfrm>
            <a:custGeom>
              <a:avLst/>
              <a:gdLst>
                <a:gd name="connsiteX0" fmla="*/ 167792 w 207702"/>
                <a:gd name="connsiteY0" fmla="*/ 0 h 300730"/>
                <a:gd name="connsiteX1" fmla="*/ 73399 w 207702"/>
                <a:gd name="connsiteY1" fmla="*/ 28437 h 300730"/>
                <a:gd name="connsiteX2" fmla="*/ 2629 w 207702"/>
                <a:gd name="connsiteY2" fmla="*/ 49836 h 300730"/>
                <a:gd name="connsiteX3" fmla="*/ 31680 w 207702"/>
                <a:gd name="connsiteY3" fmla="*/ 215324 h 300730"/>
                <a:gd name="connsiteX4" fmla="*/ 207702 w 207702"/>
                <a:gd name="connsiteY4" fmla="*/ 300730 h 300730"/>
                <a:gd name="connsiteX5" fmla="*/ 113309 w 207702"/>
                <a:gd name="connsiteY5" fmla="*/ 142376 h 300730"/>
                <a:gd name="connsiteX6" fmla="*/ 167792 w 207702"/>
                <a:gd name="connsiteY6" fmla="*/ 0 h 30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702" h="300730">
                  <a:moveTo>
                    <a:pt x="167792" y="0"/>
                  </a:moveTo>
                  <a:cubicBezTo>
                    <a:pt x="167792" y="0"/>
                    <a:pt x="98831" y="19592"/>
                    <a:pt x="73399" y="28437"/>
                  </a:cubicBezTo>
                  <a:cubicBezTo>
                    <a:pt x="47968" y="37282"/>
                    <a:pt x="4439" y="40896"/>
                    <a:pt x="2629" y="49836"/>
                  </a:cubicBezTo>
                  <a:cubicBezTo>
                    <a:pt x="819" y="58777"/>
                    <a:pt x="-10135" y="162349"/>
                    <a:pt x="31680" y="215324"/>
                  </a:cubicBezTo>
                  <a:cubicBezTo>
                    <a:pt x="93402" y="293597"/>
                    <a:pt x="207702" y="300730"/>
                    <a:pt x="207702" y="300730"/>
                  </a:cubicBezTo>
                  <a:cubicBezTo>
                    <a:pt x="207702" y="300730"/>
                    <a:pt x="122644" y="218843"/>
                    <a:pt x="113309" y="142376"/>
                  </a:cubicBezTo>
                  <a:cubicBezTo>
                    <a:pt x="103975" y="65910"/>
                    <a:pt x="167792" y="0"/>
                    <a:pt x="1677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orma Livre 27">
              <a:extLst>
                <a:ext uri="{FF2B5EF4-FFF2-40B4-BE49-F238E27FC236}">
                  <a16:creationId xmlns:a16="http://schemas.microsoft.com/office/drawing/2014/main" id="{94C7948F-952B-98D1-0011-F2939A973B24}"/>
                </a:ext>
              </a:extLst>
            </p:cNvPr>
            <p:cNvSpPr/>
            <p:nvPr/>
          </p:nvSpPr>
          <p:spPr>
            <a:xfrm>
              <a:off x="1905095" y="2736258"/>
              <a:ext cx="196024" cy="250893"/>
            </a:xfrm>
            <a:custGeom>
              <a:avLst/>
              <a:gdLst>
                <a:gd name="connsiteX0" fmla="*/ 0 w 196024"/>
                <a:gd name="connsiteY0" fmla="*/ 250894 h 250893"/>
                <a:gd name="connsiteX1" fmla="*/ 116586 w 196024"/>
                <a:gd name="connsiteY1" fmla="*/ 222457 h 250893"/>
                <a:gd name="connsiteX2" fmla="*/ 196024 w 196024"/>
                <a:gd name="connsiteY2" fmla="*/ 0 h 250893"/>
                <a:gd name="connsiteX3" fmla="*/ 47244 w 196024"/>
                <a:gd name="connsiteY3" fmla="*/ 125447 h 250893"/>
                <a:gd name="connsiteX4" fmla="*/ 95 w 196024"/>
                <a:gd name="connsiteY4" fmla="*/ 250894 h 25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024" h="250893">
                  <a:moveTo>
                    <a:pt x="0" y="250894"/>
                  </a:moveTo>
                  <a:lnTo>
                    <a:pt x="116586" y="222457"/>
                  </a:lnTo>
                  <a:lnTo>
                    <a:pt x="196024" y="0"/>
                  </a:lnTo>
                  <a:cubicBezTo>
                    <a:pt x="196024" y="0"/>
                    <a:pt x="98012" y="49836"/>
                    <a:pt x="47244" y="125447"/>
                  </a:cubicBezTo>
                  <a:cubicBezTo>
                    <a:pt x="9715" y="181370"/>
                    <a:pt x="95" y="250894"/>
                    <a:pt x="95" y="250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" name="Forma Livre 28">
              <a:extLst>
                <a:ext uri="{FF2B5EF4-FFF2-40B4-BE49-F238E27FC236}">
                  <a16:creationId xmlns:a16="http://schemas.microsoft.com/office/drawing/2014/main" id="{6C9F2A93-7F88-E3F8-47C3-B89687B100AA}"/>
                </a:ext>
              </a:extLst>
            </p:cNvPr>
            <p:cNvSpPr/>
            <p:nvPr/>
          </p:nvSpPr>
          <p:spPr>
            <a:xfrm>
              <a:off x="2445829" y="2550450"/>
              <a:ext cx="551525" cy="461619"/>
            </a:xfrm>
            <a:custGeom>
              <a:avLst/>
              <a:gdLst>
                <a:gd name="connsiteX0" fmla="*/ 0 w 551525"/>
                <a:gd name="connsiteY0" fmla="*/ 192845 h 461619"/>
                <a:gd name="connsiteX1" fmla="*/ 402908 w 551525"/>
                <a:gd name="connsiteY1" fmla="*/ 14899 h 461619"/>
                <a:gd name="connsiteX2" fmla="*/ 551497 w 551525"/>
                <a:gd name="connsiteY2" fmla="*/ 256948 h 461619"/>
                <a:gd name="connsiteX3" fmla="*/ 397478 w 551525"/>
                <a:gd name="connsiteY3" fmla="*/ 461619 h 461619"/>
                <a:gd name="connsiteX4" fmla="*/ 446437 w 551525"/>
                <a:gd name="connsiteY4" fmla="*/ 185712 h 461619"/>
                <a:gd name="connsiteX5" fmla="*/ 76200 w 551525"/>
                <a:gd name="connsiteY5" fmla="*/ 237356 h 461619"/>
                <a:gd name="connsiteX6" fmla="*/ 0 w 551525"/>
                <a:gd name="connsiteY6" fmla="*/ 192845 h 46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525" h="461619">
                  <a:moveTo>
                    <a:pt x="0" y="192845"/>
                  </a:moveTo>
                  <a:cubicBezTo>
                    <a:pt x="0" y="192845"/>
                    <a:pt x="196025" y="-63470"/>
                    <a:pt x="402908" y="14899"/>
                  </a:cubicBezTo>
                  <a:cubicBezTo>
                    <a:pt x="493395" y="49138"/>
                    <a:pt x="553022" y="116379"/>
                    <a:pt x="551497" y="256948"/>
                  </a:cubicBezTo>
                  <a:cubicBezTo>
                    <a:pt x="550259" y="371648"/>
                    <a:pt x="397478" y="461619"/>
                    <a:pt x="397478" y="461619"/>
                  </a:cubicBezTo>
                  <a:cubicBezTo>
                    <a:pt x="397478" y="461619"/>
                    <a:pt x="544449" y="298700"/>
                    <a:pt x="446437" y="185712"/>
                  </a:cubicBezTo>
                  <a:cubicBezTo>
                    <a:pt x="290132" y="5674"/>
                    <a:pt x="76200" y="237356"/>
                    <a:pt x="76200" y="237356"/>
                  </a:cubicBezTo>
                  <a:lnTo>
                    <a:pt x="0" y="1928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" name="Forma Livre 29">
              <a:extLst>
                <a:ext uri="{FF2B5EF4-FFF2-40B4-BE49-F238E27FC236}">
                  <a16:creationId xmlns:a16="http://schemas.microsoft.com/office/drawing/2014/main" id="{540B063A-9633-CE5D-2B8C-01771FBFD4D1}"/>
                </a:ext>
              </a:extLst>
            </p:cNvPr>
            <p:cNvSpPr/>
            <p:nvPr/>
          </p:nvSpPr>
          <p:spPr>
            <a:xfrm>
              <a:off x="2667285" y="3024529"/>
              <a:ext cx="232314" cy="217130"/>
            </a:xfrm>
            <a:custGeom>
              <a:avLst/>
              <a:gdLst>
                <a:gd name="connsiteX0" fmla="*/ 0 w 232314"/>
                <a:gd name="connsiteY0" fmla="*/ 217131 h 217130"/>
                <a:gd name="connsiteX1" fmla="*/ 232315 w 232314"/>
                <a:gd name="connsiteY1" fmla="*/ 0 h 217130"/>
                <a:gd name="connsiteX2" fmla="*/ 148876 w 232314"/>
                <a:gd name="connsiteY2" fmla="*/ 30244 h 217130"/>
                <a:gd name="connsiteX3" fmla="*/ 38195 w 232314"/>
                <a:gd name="connsiteY3" fmla="*/ 44510 h 217130"/>
                <a:gd name="connsiteX4" fmla="*/ 34576 w 232314"/>
                <a:gd name="connsiteY4" fmla="*/ 119265 h 217130"/>
                <a:gd name="connsiteX5" fmla="*/ 95 w 232314"/>
                <a:gd name="connsiteY5" fmla="*/ 217131 h 21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314" h="217130">
                  <a:moveTo>
                    <a:pt x="0" y="217131"/>
                  </a:moveTo>
                  <a:lnTo>
                    <a:pt x="232315" y="0"/>
                  </a:lnTo>
                  <a:cubicBezTo>
                    <a:pt x="232315" y="0"/>
                    <a:pt x="181546" y="17785"/>
                    <a:pt x="148876" y="30244"/>
                  </a:cubicBezTo>
                  <a:cubicBezTo>
                    <a:pt x="116205" y="42703"/>
                    <a:pt x="38195" y="44510"/>
                    <a:pt x="38195" y="44510"/>
                  </a:cubicBezTo>
                  <a:cubicBezTo>
                    <a:pt x="38195" y="44510"/>
                    <a:pt x="38195" y="78369"/>
                    <a:pt x="34576" y="119265"/>
                  </a:cubicBezTo>
                  <a:cubicBezTo>
                    <a:pt x="30956" y="160161"/>
                    <a:pt x="95" y="217131"/>
                    <a:pt x="95" y="2171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" name="Forma Livre 30">
              <a:extLst>
                <a:ext uri="{FF2B5EF4-FFF2-40B4-BE49-F238E27FC236}">
                  <a16:creationId xmlns:a16="http://schemas.microsoft.com/office/drawing/2014/main" id="{31BC8090-1529-A8C7-7870-A92AC7AFCF77}"/>
                </a:ext>
              </a:extLst>
            </p:cNvPr>
            <p:cNvSpPr/>
            <p:nvPr/>
          </p:nvSpPr>
          <p:spPr>
            <a:xfrm>
              <a:off x="2255996" y="1971429"/>
              <a:ext cx="525113" cy="323814"/>
            </a:xfrm>
            <a:custGeom>
              <a:avLst/>
              <a:gdLst>
                <a:gd name="connsiteX0" fmla="*/ 47054 w 525113"/>
                <a:gd name="connsiteY0" fmla="*/ 323815 h 323814"/>
                <a:gd name="connsiteX1" fmla="*/ 168688 w 525113"/>
                <a:gd name="connsiteY1" fmla="*/ 116100 h 323814"/>
                <a:gd name="connsiteX2" fmla="*/ 401003 w 525113"/>
                <a:gd name="connsiteY2" fmla="*/ 124564 h 323814"/>
                <a:gd name="connsiteX3" fmla="*/ 525113 w 525113"/>
                <a:gd name="connsiteY3" fmla="*/ 71590 h 323814"/>
                <a:gd name="connsiteX4" fmla="*/ 163354 w 525113"/>
                <a:gd name="connsiteY4" fmla="*/ 41345 h 323814"/>
                <a:gd name="connsiteX5" fmla="*/ 0 w 525113"/>
                <a:gd name="connsiteY5" fmla="*/ 258476 h 323814"/>
                <a:gd name="connsiteX6" fmla="*/ 47149 w 525113"/>
                <a:gd name="connsiteY6" fmla="*/ 323815 h 32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113" h="323814">
                  <a:moveTo>
                    <a:pt x="47054" y="323815"/>
                  </a:moveTo>
                  <a:cubicBezTo>
                    <a:pt x="47054" y="323815"/>
                    <a:pt x="80677" y="164985"/>
                    <a:pt x="168688" y="116100"/>
                  </a:cubicBezTo>
                  <a:cubicBezTo>
                    <a:pt x="290322" y="48478"/>
                    <a:pt x="401003" y="124564"/>
                    <a:pt x="401003" y="124564"/>
                  </a:cubicBezTo>
                  <a:lnTo>
                    <a:pt x="525113" y="71590"/>
                  </a:lnTo>
                  <a:cubicBezTo>
                    <a:pt x="525113" y="71590"/>
                    <a:pt x="377666" y="-66887"/>
                    <a:pt x="163354" y="41345"/>
                  </a:cubicBezTo>
                  <a:cubicBezTo>
                    <a:pt x="39910" y="103641"/>
                    <a:pt x="0" y="258476"/>
                    <a:pt x="0" y="258476"/>
                  </a:cubicBezTo>
                  <a:lnTo>
                    <a:pt x="47149" y="3238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2" name="Forma Livre 31">
              <a:extLst>
                <a:ext uri="{FF2B5EF4-FFF2-40B4-BE49-F238E27FC236}">
                  <a16:creationId xmlns:a16="http://schemas.microsoft.com/office/drawing/2014/main" id="{7AB463F9-C42F-49E4-304C-89C046FE71F3}"/>
                </a:ext>
              </a:extLst>
            </p:cNvPr>
            <p:cNvSpPr/>
            <p:nvPr/>
          </p:nvSpPr>
          <p:spPr>
            <a:xfrm>
              <a:off x="2083403" y="2530160"/>
              <a:ext cx="369855" cy="366830"/>
            </a:xfrm>
            <a:custGeom>
              <a:avLst/>
              <a:gdLst>
                <a:gd name="connsiteX0" fmla="*/ 0 w 369855"/>
                <a:gd name="connsiteY0" fmla="*/ 297782 h 366830"/>
                <a:gd name="connsiteX1" fmla="*/ 58102 w 369855"/>
                <a:gd name="connsiteY1" fmla="*/ 366830 h 366830"/>
                <a:gd name="connsiteX2" fmla="*/ 369856 w 369855"/>
                <a:gd name="connsiteY2" fmla="*/ 35380 h 366830"/>
                <a:gd name="connsiteX3" fmla="*/ 277654 w 369855"/>
                <a:gd name="connsiteY3" fmla="*/ 27201 h 366830"/>
                <a:gd name="connsiteX4" fmla="*/ 223171 w 369855"/>
                <a:gd name="connsiteY4" fmla="*/ 0 h 366830"/>
                <a:gd name="connsiteX5" fmla="*/ 0 w 369855"/>
                <a:gd name="connsiteY5" fmla="*/ 297782 h 36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9855" h="366830">
                  <a:moveTo>
                    <a:pt x="0" y="297782"/>
                  </a:moveTo>
                  <a:lnTo>
                    <a:pt x="58102" y="366830"/>
                  </a:lnTo>
                  <a:lnTo>
                    <a:pt x="369856" y="35380"/>
                  </a:lnTo>
                  <a:cubicBezTo>
                    <a:pt x="369856" y="35380"/>
                    <a:pt x="303086" y="37948"/>
                    <a:pt x="277654" y="27201"/>
                  </a:cubicBezTo>
                  <a:cubicBezTo>
                    <a:pt x="252222" y="16454"/>
                    <a:pt x="223171" y="0"/>
                    <a:pt x="223171" y="0"/>
                  </a:cubicBezTo>
                  <a:lnTo>
                    <a:pt x="0" y="29778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3" name="Forma Livre 32">
              <a:extLst>
                <a:ext uri="{FF2B5EF4-FFF2-40B4-BE49-F238E27FC236}">
                  <a16:creationId xmlns:a16="http://schemas.microsoft.com/office/drawing/2014/main" id="{FFC162E4-3161-68DB-0302-0327A529D5A8}"/>
                </a:ext>
              </a:extLst>
            </p:cNvPr>
            <p:cNvSpPr/>
            <p:nvPr/>
          </p:nvSpPr>
          <p:spPr>
            <a:xfrm>
              <a:off x="2012632" y="2530065"/>
              <a:ext cx="210502" cy="167769"/>
            </a:xfrm>
            <a:custGeom>
              <a:avLst/>
              <a:gdLst>
                <a:gd name="connsiteX0" fmla="*/ 145542 w 210502"/>
                <a:gd name="connsiteY0" fmla="*/ 95 h 167769"/>
                <a:gd name="connsiteX1" fmla="*/ 88392 w 210502"/>
                <a:gd name="connsiteY1" fmla="*/ 27296 h 167769"/>
                <a:gd name="connsiteX2" fmla="*/ 0 w 210502"/>
                <a:gd name="connsiteY2" fmla="*/ 43274 h 167769"/>
                <a:gd name="connsiteX3" fmla="*/ 112490 w 210502"/>
                <a:gd name="connsiteY3" fmla="*/ 167770 h 167769"/>
                <a:gd name="connsiteX4" fmla="*/ 210502 w 210502"/>
                <a:gd name="connsiteY4" fmla="*/ 66385 h 167769"/>
                <a:gd name="connsiteX5" fmla="*/ 145542 w 210502"/>
                <a:gd name="connsiteY5" fmla="*/ 0 h 16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502" h="167769">
                  <a:moveTo>
                    <a:pt x="145542" y="95"/>
                  </a:moveTo>
                  <a:cubicBezTo>
                    <a:pt x="145542" y="95"/>
                    <a:pt x="122396" y="14837"/>
                    <a:pt x="88392" y="27296"/>
                  </a:cubicBezTo>
                  <a:cubicBezTo>
                    <a:pt x="54388" y="39755"/>
                    <a:pt x="0" y="43274"/>
                    <a:pt x="0" y="43274"/>
                  </a:cubicBezTo>
                  <a:lnTo>
                    <a:pt x="112490" y="167770"/>
                  </a:lnTo>
                  <a:lnTo>
                    <a:pt x="210502" y="66385"/>
                  </a:lnTo>
                  <a:lnTo>
                    <a:pt x="14554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4" name="Forma Livre 33">
              <a:extLst>
                <a:ext uri="{FF2B5EF4-FFF2-40B4-BE49-F238E27FC236}">
                  <a16:creationId xmlns:a16="http://schemas.microsoft.com/office/drawing/2014/main" id="{FEA104DB-F723-228E-9EBF-61B812808FA2}"/>
                </a:ext>
              </a:extLst>
            </p:cNvPr>
            <p:cNvSpPr/>
            <p:nvPr/>
          </p:nvSpPr>
          <p:spPr>
            <a:xfrm>
              <a:off x="1457863" y="2557391"/>
              <a:ext cx="563627" cy="437845"/>
            </a:xfrm>
            <a:custGeom>
              <a:avLst/>
              <a:gdLst>
                <a:gd name="connsiteX0" fmla="*/ 493047 w 563627"/>
                <a:gd name="connsiteY0" fmla="*/ 231367 h 437845"/>
                <a:gd name="connsiteX1" fmla="*/ 178722 w 563627"/>
                <a:gd name="connsiteY1" fmla="*/ 126368 h 437845"/>
                <a:gd name="connsiteX2" fmla="*/ 137003 w 563627"/>
                <a:gd name="connsiteY2" fmla="*/ 437845 h 437845"/>
                <a:gd name="connsiteX3" fmla="*/ 19369 w 563627"/>
                <a:gd name="connsiteY3" fmla="*/ 122849 h 437845"/>
                <a:gd name="connsiteX4" fmla="*/ 342362 w 563627"/>
                <a:gd name="connsiteY4" fmla="*/ 14236 h 437845"/>
                <a:gd name="connsiteX5" fmla="*/ 563628 w 563627"/>
                <a:gd name="connsiteY5" fmla="*/ 178772 h 437845"/>
                <a:gd name="connsiteX6" fmla="*/ 492952 w 563627"/>
                <a:gd name="connsiteY6" fmla="*/ 231367 h 43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3627" h="437845">
                  <a:moveTo>
                    <a:pt x="493047" y="231367"/>
                  </a:moveTo>
                  <a:cubicBezTo>
                    <a:pt x="493047" y="231367"/>
                    <a:pt x="324360" y="53420"/>
                    <a:pt x="178722" y="126368"/>
                  </a:cubicBezTo>
                  <a:cubicBezTo>
                    <a:pt x="-13397" y="222617"/>
                    <a:pt x="137003" y="437845"/>
                    <a:pt x="137003" y="437845"/>
                  </a:cubicBezTo>
                  <a:cubicBezTo>
                    <a:pt x="137003" y="437845"/>
                    <a:pt x="-61498" y="319627"/>
                    <a:pt x="19369" y="122849"/>
                  </a:cubicBezTo>
                  <a:cubicBezTo>
                    <a:pt x="81091" y="-27231"/>
                    <a:pt x="259304" y="-6022"/>
                    <a:pt x="342362" y="14236"/>
                  </a:cubicBezTo>
                  <a:cubicBezTo>
                    <a:pt x="447137" y="39820"/>
                    <a:pt x="563628" y="178772"/>
                    <a:pt x="563628" y="178772"/>
                  </a:cubicBezTo>
                  <a:lnTo>
                    <a:pt x="492952" y="2313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" name="Forma Livre 34">
              <a:extLst>
                <a:ext uri="{FF2B5EF4-FFF2-40B4-BE49-F238E27FC236}">
                  <a16:creationId xmlns:a16="http://schemas.microsoft.com/office/drawing/2014/main" id="{6A6692C0-F5EE-93ED-3EC5-BA59DCA92775}"/>
                </a:ext>
              </a:extLst>
            </p:cNvPr>
            <p:cNvSpPr/>
            <p:nvPr/>
          </p:nvSpPr>
          <p:spPr>
            <a:xfrm>
              <a:off x="1569925" y="2736163"/>
              <a:ext cx="358124" cy="287502"/>
            </a:xfrm>
            <a:custGeom>
              <a:avLst/>
              <a:gdLst>
                <a:gd name="connsiteX0" fmla="*/ 46086 w 358124"/>
                <a:gd name="connsiteY0" fmla="*/ 0 h 287502"/>
                <a:gd name="connsiteX1" fmla="*/ 141145 w 358124"/>
                <a:gd name="connsiteY1" fmla="*/ 148653 h 287502"/>
                <a:gd name="connsiteX2" fmla="*/ 358125 w 358124"/>
                <a:gd name="connsiteY2" fmla="*/ 107757 h 287502"/>
                <a:gd name="connsiteX3" fmla="*/ 296593 w 358124"/>
                <a:gd name="connsiteY3" fmla="*/ 250989 h 287502"/>
                <a:gd name="connsiteX4" fmla="*/ 92377 w 358124"/>
                <a:gd name="connsiteY4" fmla="*/ 259073 h 287502"/>
                <a:gd name="connsiteX5" fmla="*/ 45990 w 358124"/>
                <a:gd name="connsiteY5" fmla="*/ 0 h 28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124" h="287502">
                  <a:moveTo>
                    <a:pt x="46086" y="0"/>
                  </a:moveTo>
                  <a:cubicBezTo>
                    <a:pt x="46086" y="0"/>
                    <a:pt x="19320" y="136194"/>
                    <a:pt x="141145" y="148653"/>
                  </a:cubicBezTo>
                  <a:cubicBezTo>
                    <a:pt x="262970" y="161112"/>
                    <a:pt x="358125" y="107757"/>
                    <a:pt x="358125" y="107757"/>
                  </a:cubicBezTo>
                  <a:lnTo>
                    <a:pt x="296593" y="250989"/>
                  </a:lnTo>
                  <a:cubicBezTo>
                    <a:pt x="296593" y="250989"/>
                    <a:pt x="182484" y="327456"/>
                    <a:pt x="92377" y="259073"/>
                  </a:cubicBezTo>
                  <a:cubicBezTo>
                    <a:pt x="-83645" y="125542"/>
                    <a:pt x="45990" y="0"/>
                    <a:pt x="4599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" name="Forma Livre 35">
              <a:extLst>
                <a:ext uri="{FF2B5EF4-FFF2-40B4-BE49-F238E27FC236}">
                  <a16:creationId xmlns:a16="http://schemas.microsoft.com/office/drawing/2014/main" id="{71E5258F-4118-85B5-0EC7-CD1C8543DEA7}"/>
                </a:ext>
              </a:extLst>
            </p:cNvPr>
            <p:cNvSpPr/>
            <p:nvPr/>
          </p:nvSpPr>
          <p:spPr>
            <a:xfrm>
              <a:off x="2525839" y="2148515"/>
              <a:ext cx="340036" cy="449836"/>
            </a:xfrm>
            <a:custGeom>
              <a:avLst/>
              <a:gdLst>
                <a:gd name="connsiteX0" fmla="*/ 0 w 340036"/>
                <a:gd name="connsiteY0" fmla="*/ 449836 h 449836"/>
                <a:gd name="connsiteX1" fmla="*/ 158306 w 340036"/>
                <a:gd name="connsiteY1" fmla="*/ 379362 h 449836"/>
                <a:gd name="connsiteX2" fmla="*/ 302038 w 340036"/>
                <a:gd name="connsiteY2" fmla="*/ 256102 h 449836"/>
                <a:gd name="connsiteX3" fmla="*/ 336137 w 340036"/>
                <a:gd name="connsiteY3" fmla="*/ 111348 h 449836"/>
                <a:gd name="connsiteX4" fmla="*/ 227267 w 340036"/>
                <a:gd name="connsiteY4" fmla="*/ 71308 h 449836"/>
                <a:gd name="connsiteX5" fmla="*/ 223647 w 340036"/>
                <a:gd name="connsiteY5" fmla="*/ 176973 h 449836"/>
                <a:gd name="connsiteX6" fmla="*/ 187357 w 340036"/>
                <a:gd name="connsiteY6" fmla="*/ 220247 h 449836"/>
                <a:gd name="connsiteX7" fmla="*/ 195834 w 340036"/>
                <a:gd name="connsiteY7" fmla="*/ 65411 h 449836"/>
                <a:gd name="connsiteX8" fmla="*/ 119063 w 340036"/>
                <a:gd name="connsiteY8" fmla="*/ 4828 h 449836"/>
                <a:gd name="connsiteX9" fmla="*/ 110966 w 340036"/>
                <a:gd name="connsiteY9" fmla="*/ 256102 h 449836"/>
                <a:gd name="connsiteX10" fmla="*/ 95 w 340036"/>
                <a:gd name="connsiteY10" fmla="*/ 449836 h 44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0036" h="449836">
                  <a:moveTo>
                    <a:pt x="0" y="449836"/>
                  </a:moveTo>
                  <a:cubicBezTo>
                    <a:pt x="0" y="449836"/>
                    <a:pt x="94774" y="410367"/>
                    <a:pt x="158306" y="379362"/>
                  </a:cubicBezTo>
                  <a:cubicBezTo>
                    <a:pt x="221837" y="348357"/>
                    <a:pt x="275273" y="309838"/>
                    <a:pt x="302038" y="256102"/>
                  </a:cubicBezTo>
                  <a:cubicBezTo>
                    <a:pt x="328803" y="202366"/>
                    <a:pt x="348806" y="139310"/>
                    <a:pt x="336137" y="111348"/>
                  </a:cubicBezTo>
                  <a:cubicBezTo>
                    <a:pt x="323469" y="83387"/>
                    <a:pt x="232696" y="62939"/>
                    <a:pt x="227267" y="71308"/>
                  </a:cubicBezTo>
                  <a:cubicBezTo>
                    <a:pt x="221837" y="79678"/>
                    <a:pt x="240411" y="130750"/>
                    <a:pt x="223647" y="176973"/>
                  </a:cubicBezTo>
                  <a:cubicBezTo>
                    <a:pt x="209741" y="215206"/>
                    <a:pt x="187357" y="220247"/>
                    <a:pt x="187357" y="220247"/>
                  </a:cubicBezTo>
                  <a:cubicBezTo>
                    <a:pt x="187357" y="220247"/>
                    <a:pt x="213265" y="109922"/>
                    <a:pt x="195834" y="65411"/>
                  </a:cubicBezTo>
                  <a:cubicBezTo>
                    <a:pt x="178308" y="20901"/>
                    <a:pt x="129921" y="-12957"/>
                    <a:pt x="119063" y="4828"/>
                  </a:cubicBezTo>
                  <a:cubicBezTo>
                    <a:pt x="108204" y="22613"/>
                    <a:pt x="142589" y="111348"/>
                    <a:pt x="110966" y="256102"/>
                  </a:cubicBezTo>
                  <a:cubicBezTo>
                    <a:pt x="75248" y="419402"/>
                    <a:pt x="95" y="449836"/>
                    <a:pt x="95" y="4498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" name="Forma Livre 36">
              <a:extLst>
                <a:ext uri="{FF2B5EF4-FFF2-40B4-BE49-F238E27FC236}">
                  <a16:creationId xmlns:a16="http://schemas.microsoft.com/office/drawing/2014/main" id="{A340B5B9-4422-A57F-5FB1-D2FC5524DE55}"/>
                </a:ext>
              </a:extLst>
            </p:cNvPr>
            <p:cNvSpPr/>
            <p:nvPr/>
          </p:nvSpPr>
          <p:spPr>
            <a:xfrm>
              <a:off x="2693860" y="2067937"/>
              <a:ext cx="163838" cy="144307"/>
            </a:xfrm>
            <a:custGeom>
              <a:avLst/>
              <a:gdLst>
                <a:gd name="connsiteX0" fmla="*/ 0 w 163838"/>
                <a:gd name="connsiteY0" fmla="*/ 49266 h 144307"/>
                <a:gd name="connsiteX1" fmla="*/ 104203 w 163838"/>
                <a:gd name="connsiteY1" fmla="*/ 0 h 144307"/>
                <a:gd name="connsiteX2" fmla="*/ 158972 w 163838"/>
                <a:gd name="connsiteY2" fmla="*/ 142376 h 144307"/>
                <a:gd name="connsiteX3" fmla="*/ 0 w 163838"/>
                <a:gd name="connsiteY3" fmla="*/ 49266 h 14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838" h="144307">
                  <a:moveTo>
                    <a:pt x="0" y="49266"/>
                  </a:moveTo>
                  <a:lnTo>
                    <a:pt x="104203" y="0"/>
                  </a:lnTo>
                  <a:cubicBezTo>
                    <a:pt x="104203" y="0"/>
                    <a:pt x="184023" y="124591"/>
                    <a:pt x="158972" y="142376"/>
                  </a:cubicBezTo>
                  <a:cubicBezTo>
                    <a:pt x="133921" y="160161"/>
                    <a:pt x="0" y="49266"/>
                    <a:pt x="0" y="49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8" name="Forma Livre 37">
              <a:extLst>
                <a:ext uri="{FF2B5EF4-FFF2-40B4-BE49-F238E27FC236}">
                  <a16:creationId xmlns:a16="http://schemas.microsoft.com/office/drawing/2014/main" id="{59BC5E27-0F94-90F6-0F24-94C625BF013B}"/>
                </a:ext>
              </a:extLst>
            </p:cNvPr>
            <p:cNvSpPr/>
            <p:nvPr/>
          </p:nvSpPr>
          <p:spPr>
            <a:xfrm>
              <a:off x="1546288" y="3003130"/>
              <a:ext cx="245459" cy="238529"/>
            </a:xfrm>
            <a:custGeom>
              <a:avLst/>
              <a:gdLst>
                <a:gd name="connsiteX0" fmla="*/ 0 w 245459"/>
                <a:gd name="connsiteY0" fmla="*/ 0 h 238529"/>
                <a:gd name="connsiteX1" fmla="*/ 245459 w 245459"/>
                <a:gd name="connsiteY1" fmla="*/ 238530 h 238529"/>
                <a:gd name="connsiteX2" fmla="*/ 210502 w 245459"/>
                <a:gd name="connsiteY2" fmla="*/ 129917 h 238529"/>
                <a:gd name="connsiteX3" fmla="*/ 214122 w 245459"/>
                <a:gd name="connsiteY3" fmla="*/ 50787 h 238529"/>
                <a:gd name="connsiteX4" fmla="*/ 114300 w 245459"/>
                <a:gd name="connsiteY4" fmla="*/ 45461 h 238529"/>
                <a:gd name="connsiteX5" fmla="*/ 0 w 245459"/>
                <a:gd name="connsiteY5" fmla="*/ 0 h 23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459" h="238529">
                  <a:moveTo>
                    <a:pt x="0" y="0"/>
                  </a:moveTo>
                  <a:lnTo>
                    <a:pt x="245459" y="238530"/>
                  </a:lnTo>
                  <a:cubicBezTo>
                    <a:pt x="245459" y="238530"/>
                    <a:pt x="214122" y="173476"/>
                    <a:pt x="210502" y="129917"/>
                  </a:cubicBezTo>
                  <a:cubicBezTo>
                    <a:pt x="206883" y="86358"/>
                    <a:pt x="214122" y="50787"/>
                    <a:pt x="214122" y="50787"/>
                  </a:cubicBezTo>
                  <a:cubicBezTo>
                    <a:pt x="214122" y="50787"/>
                    <a:pt x="158877" y="56114"/>
                    <a:pt x="114300" y="45461"/>
                  </a:cubicBezTo>
                  <a:cubicBezTo>
                    <a:pt x="69818" y="34809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9" name="Forma Livre 38">
              <a:extLst>
                <a:ext uri="{FF2B5EF4-FFF2-40B4-BE49-F238E27FC236}">
                  <a16:creationId xmlns:a16="http://schemas.microsoft.com/office/drawing/2014/main" id="{9EE94B0D-E69F-1846-E639-1110088800CB}"/>
                </a:ext>
              </a:extLst>
            </p:cNvPr>
            <p:cNvSpPr/>
            <p:nvPr/>
          </p:nvSpPr>
          <p:spPr>
            <a:xfrm>
              <a:off x="2136076" y="3459646"/>
              <a:ext cx="254222" cy="293597"/>
            </a:xfrm>
            <a:custGeom>
              <a:avLst/>
              <a:gdLst>
                <a:gd name="connsiteX0" fmla="*/ 0 w 254222"/>
                <a:gd name="connsiteY0" fmla="*/ 128205 h 293597"/>
                <a:gd name="connsiteX1" fmla="*/ 33052 w 254222"/>
                <a:gd name="connsiteY1" fmla="*/ 66195 h 293597"/>
                <a:gd name="connsiteX2" fmla="*/ 49054 w 254222"/>
                <a:gd name="connsiteY2" fmla="*/ 0 h 293597"/>
                <a:gd name="connsiteX3" fmla="*/ 105346 w 254222"/>
                <a:gd name="connsiteY3" fmla="*/ 110325 h 293597"/>
                <a:gd name="connsiteX4" fmla="*/ 128683 w 254222"/>
                <a:gd name="connsiteY4" fmla="*/ 21304 h 293597"/>
                <a:gd name="connsiteX5" fmla="*/ 197929 w 254222"/>
                <a:gd name="connsiteY5" fmla="*/ 15978 h 293597"/>
                <a:gd name="connsiteX6" fmla="*/ 254222 w 254222"/>
                <a:gd name="connsiteY6" fmla="*/ 56874 h 293597"/>
                <a:gd name="connsiteX7" fmla="*/ 97155 w 254222"/>
                <a:gd name="connsiteY7" fmla="*/ 293597 h 293597"/>
                <a:gd name="connsiteX8" fmla="*/ 190 w 254222"/>
                <a:gd name="connsiteY8" fmla="*/ 128110 h 29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222" h="293597">
                  <a:moveTo>
                    <a:pt x="0" y="128205"/>
                  </a:moveTo>
                  <a:cubicBezTo>
                    <a:pt x="0" y="128205"/>
                    <a:pt x="18193" y="101480"/>
                    <a:pt x="33052" y="66195"/>
                  </a:cubicBezTo>
                  <a:cubicBezTo>
                    <a:pt x="47911" y="30910"/>
                    <a:pt x="49054" y="0"/>
                    <a:pt x="49054" y="0"/>
                  </a:cubicBezTo>
                  <a:lnTo>
                    <a:pt x="105346" y="110325"/>
                  </a:lnTo>
                  <a:lnTo>
                    <a:pt x="128683" y="21304"/>
                  </a:lnTo>
                  <a:cubicBezTo>
                    <a:pt x="128683" y="21304"/>
                    <a:pt x="161639" y="8845"/>
                    <a:pt x="197929" y="15978"/>
                  </a:cubicBezTo>
                  <a:cubicBezTo>
                    <a:pt x="234220" y="23111"/>
                    <a:pt x="254222" y="56874"/>
                    <a:pt x="254222" y="56874"/>
                  </a:cubicBezTo>
                  <a:lnTo>
                    <a:pt x="97155" y="293597"/>
                  </a:lnTo>
                  <a:lnTo>
                    <a:pt x="190" y="1281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0" name="Forma Livre 39">
              <a:extLst>
                <a:ext uri="{FF2B5EF4-FFF2-40B4-BE49-F238E27FC236}">
                  <a16:creationId xmlns:a16="http://schemas.microsoft.com/office/drawing/2014/main" id="{A3F4B4E3-8E28-0C72-16EF-62BD3C999122}"/>
                </a:ext>
              </a:extLst>
            </p:cNvPr>
            <p:cNvSpPr/>
            <p:nvPr/>
          </p:nvSpPr>
          <p:spPr>
            <a:xfrm>
              <a:off x="2264568" y="2726462"/>
              <a:ext cx="627284" cy="302714"/>
            </a:xfrm>
            <a:custGeom>
              <a:avLst/>
              <a:gdLst>
                <a:gd name="connsiteX0" fmla="*/ 95 w 627284"/>
                <a:gd name="connsiteY0" fmla="*/ 101480 h 302714"/>
                <a:gd name="connsiteX1" fmla="*/ 92869 w 627284"/>
                <a:gd name="connsiteY1" fmla="*/ 0 h 302714"/>
                <a:gd name="connsiteX2" fmla="*/ 410432 w 627284"/>
                <a:gd name="connsiteY2" fmla="*/ 170528 h 302714"/>
                <a:gd name="connsiteX3" fmla="*/ 579215 w 627284"/>
                <a:gd name="connsiteY3" fmla="*/ 9701 h 302714"/>
                <a:gd name="connsiteX4" fmla="*/ 586454 w 627284"/>
                <a:gd name="connsiteY4" fmla="*/ 224264 h 302714"/>
                <a:gd name="connsiteX5" fmla="*/ 0 w 627284"/>
                <a:gd name="connsiteY5" fmla="*/ 101480 h 30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7284" h="302714">
                  <a:moveTo>
                    <a:pt x="95" y="101480"/>
                  </a:moveTo>
                  <a:lnTo>
                    <a:pt x="92869" y="0"/>
                  </a:lnTo>
                  <a:cubicBezTo>
                    <a:pt x="92869" y="0"/>
                    <a:pt x="301371" y="164061"/>
                    <a:pt x="410432" y="170528"/>
                  </a:cubicBezTo>
                  <a:cubicBezTo>
                    <a:pt x="597313" y="181560"/>
                    <a:pt x="579215" y="9701"/>
                    <a:pt x="579215" y="9701"/>
                  </a:cubicBezTo>
                  <a:cubicBezTo>
                    <a:pt x="579215" y="9701"/>
                    <a:pt x="682371" y="114129"/>
                    <a:pt x="586454" y="224264"/>
                  </a:cubicBezTo>
                  <a:cubicBezTo>
                    <a:pt x="385000" y="455661"/>
                    <a:pt x="0" y="101480"/>
                    <a:pt x="0" y="101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1" name="Forma Livre 40">
              <a:extLst>
                <a:ext uri="{FF2B5EF4-FFF2-40B4-BE49-F238E27FC236}">
                  <a16:creationId xmlns:a16="http://schemas.microsoft.com/office/drawing/2014/main" id="{DBF4E8B5-276E-DF30-E0C4-7A66D6ADB47D}"/>
                </a:ext>
              </a:extLst>
            </p:cNvPr>
            <p:cNvSpPr/>
            <p:nvPr/>
          </p:nvSpPr>
          <p:spPr>
            <a:xfrm>
              <a:off x="2290286" y="3290926"/>
              <a:ext cx="328041" cy="194970"/>
            </a:xfrm>
            <a:custGeom>
              <a:avLst/>
              <a:gdLst>
                <a:gd name="connsiteX0" fmla="*/ 0 w 328041"/>
                <a:gd name="connsiteY0" fmla="*/ 146466 h 194970"/>
                <a:gd name="connsiteX1" fmla="*/ 119729 w 328041"/>
                <a:gd name="connsiteY1" fmla="*/ 65529 h 194970"/>
                <a:gd name="connsiteX2" fmla="*/ 328041 w 328041"/>
                <a:gd name="connsiteY2" fmla="*/ 0 h 194970"/>
                <a:gd name="connsiteX3" fmla="*/ 233077 w 328041"/>
                <a:gd name="connsiteY3" fmla="*/ 85407 h 194970"/>
                <a:gd name="connsiteX4" fmla="*/ 135922 w 328041"/>
                <a:gd name="connsiteY4" fmla="*/ 194971 h 194970"/>
                <a:gd name="connsiteX5" fmla="*/ 79820 w 328041"/>
                <a:gd name="connsiteY5" fmla="*/ 154455 h 194970"/>
                <a:gd name="connsiteX6" fmla="*/ 0 w 328041"/>
                <a:gd name="connsiteY6" fmla="*/ 146371 h 19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041" h="194970">
                  <a:moveTo>
                    <a:pt x="0" y="146466"/>
                  </a:moveTo>
                  <a:cubicBezTo>
                    <a:pt x="0" y="146466"/>
                    <a:pt x="42196" y="98532"/>
                    <a:pt x="119729" y="65529"/>
                  </a:cubicBezTo>
                  <a:cubicBezTo>
                    <a:pt x="214122" y="25394"/>
                    <a:pt x="328041" y="0"/>
                    <a:pt x="328041" y="0"/>
                  </a:cubicBezTo>
                  <a:cubicBezTo>
                    <a:pt x="328041" y="0"/>
                    <a:pt x="275177" y="42893"/>
                    <a:pt x="233077" y="85407"/>
                  </a:cubicBezTo>
                  <a:cubicBezTo>
                    <a:pt x="190976" y="127920"/>
                    <a:pt x="135922" y="194971"/>
                    <a:pt x="135922" y="194971"/>
                  </a:cubicBezTo>
                  <a:cubicBezTo>
                    <a:pt x="135922" y="194971"/>
                    <a:pt x="105061" y="163014"/>
                    <a:pt x="79820" y="154455"/>
                  </a:cubicBezTo>
                  <a:cubicBezTo>
                    <a:pt x="44768" y="142471"/>
                    <a:pt x="0" y="146371"/>
                    <a:pt x="0" y="1463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2" name="Forma Livre 41">
              <a:extLst>
                <a:ext uri="{FF2B5EF4-FFF2-40B4-BE49-F238E27FC236}">
                  <a16:creationId xmlns:a16="http://schemas.microsoft.com/office/drawing/2014/main" id="{57C21DD7-0183-59B0-E5F4-995D1F16387F}"/>
                </a:ext>
              </a:extLst>
            </p:cNvPr>
            <p:cNvSpPr/>
            <p:nvPr/>
          </p:nvSpPr>
          <p:spPr>
            <a:xfrm>
              <a:off x="2476309" y="3057436"/>
              <a:ext cx="201271" cy="238529"/>
            </a:xfrm>
            <a:custGeom>
              <a:avLst/>
              <a:gdLst>
                <a:gd name="connsiteX0" fmla="*/ 0 w 201271"/>
                <a:gd name="connsiteY0" fmla="*/ 238530 h 238529"/>
                <a:gd name="connsiteX1" fmla="*/ 80772 w 201271"/>
                <a:gd name="connsiteY1" fmla="*/ 131724 h 238529"/>
                <a:gd name="connsiteX2" fmla="*/ 80772 w 201271"/>
                <a:gd name="connsiteY2" fmla="*/ 0 h 238529"/>
                <a:gd name="connsiteX3" fmla="*/ 200501 w 201271"/>
                <a:gd name="connsiteY3" fmla="*/ 14266 h 238529"/>
                <a:gd name="connsiteX4" fmla="*/ 151543 w 201271"/>
                <a:gd name="connsiteY4" fmla="*/ 184128 h 238529"/>
                <a:gd name="connsiteX5" fmla="*/ 0 w 201271"/>
                <a:gd name="connsiteY5" fmla="*/ 238530 h 23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271" h="238529">
                  <a:moveTo>
                    <a:pt x="0" y="238530"/>
                  </a:moveTo>
                  <a:cubicBezTo>
                    <a:pt x="0" y="238530"/>
                    <a:pt x="64484" y="188693"/>
                    <a:pt x="80772" y="131724"/>
                  </a:cubicBezTo>
                  <a:cubicBezTo>
                    <a:pt x="97060" y="74755"/>
                    <a:pt x="80772" y="0"/>
                    <a:pt x="80772" y="0"/>
                  </a:cubicBezTo>
                  <a:lnTo>
                    <a:pt x="200501" y="14266"/>
                  </a:lnTo>
                  <a:cubicBezTo>
                    <a:pt x="200501" y="14266"/>
                    <a:pt x="211360" y="133341"/>
                    <a:pt x="151543" y="184128"/>
                  </a:cubicBezTo>
                  <a:cubicBezTo>
                    <a:pt x="91631" y="234916"/>
                    <a:pt x="0" y="238530"/>
                    <a:pt x="0" y="238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3" name="Forma Livre 42">
              <a:extLst>
                <a:ext uri="{FF2B5EF4-FFF2-40B4-BE49-F238E27FC236}">
                  <a16:creationId xmlns:a16="http://schemas.microsoft.com/office/drawing/2014/main" id="{7E476FE2-B500-2C8E-19B1-2A9659FDD964}"/>
                </a:ext>
              </a:extLst>
            </p:cNvPr>
            <p:cNvSpPr/>
            <p:nvPr/>
          </p:nvSpPr>
          <p:spPr>
            <a:xfrm>
              <a:off x="2117883" y="3183834"/>
              <a:ext cx="234124" cy="315281"/>
            </a:xfrm>
            <a:custGeom>
              <a:avLst/>
              <a:gdLst>
                <a:gd name="connsiteX0" fmla="*/ 115157 w 234124"/>
                <a:gd name="connsiteY0" fmla="*/ 0 h 315281"/>
                <a:gd name="connsiteX1" fmla="*/ 159734 w 234124"/>
                <a:gd name="connsiteY1" fmla="*/ 83695 h 315281"/>
                <a:gd name="connsiteX2" fmla="*/ 234125 w 234124"/>
                <a:gd name="connsiteY2" fmla="*/ 144183 h 315281"/>
                <a:gd name="connsiteX3" fmla="*/ 146780 w 234124"/>
                <a:gd name="connsiteY3" fmla="*/ 238530 h 315281"/>
                <a:gd name="connsiteX4" fmla="*/ 117062 w 234124"/>
                <a:gd name="connsiteY4" fmla="*/ 315282 h 315281"/>
                <a:gd name="connsiteX5" fmla="*/ 61722 w 234124"/>
                <a:gd name="connsiteY5" fmla="*/ 199346 h 315281"/>
                <a:gd name="connsiteX6" fmla="*/ 0 w 234124"/>
                <a:gd name="connsiteY6" fmla="*/ 151126 h 315281"/>
                <a:gd name="connsiteX7" fmla="*/ 81629 w 234124"/>
                <a:gd name="connsiteY7" fmla="*/ 78369 h 315281"/>
                <a:gd name="connsiteX8" fmla="*/ 115062 w 234124"/>
                <a:gd name="connsiteY8" fmla="*/ 95 h 31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124" h="315281">
                  <a:moveTo>
                    <a:pt x="115157" y="0"/>
                  </a:moveTo>
                  <a:cubicBezTo>
                    <a:pt x="115157" y="0"/>
                    <a:pt x="127064" y="51644"/>
                    <a:pt x="159734" y="83695"/>
                  </a:cubicBezTo>
                  <a:cubicBezTo>
                    <a:pt x="192405" y="115746"/>
                    <a:pt x="234125" y="144183"/>
                    <a:pt x="234125" y="144183"/>
                  </a:cubicBezTo>
                  <a:cubicBezTo>
                    <a:pt x="234125" y="144183"/>
                    <a:pt x="164687" y="195827"/>
                    <a:pt x="146780" y="238530"/>
                  </a:cubicBezTo>
                  <a:cubicBezTo>
                    <a:pt x="128873" y="281233"/>
                    <a:pt x="117062" y="315282"/>
                    <a:pt x="117062" y="315282"/>
                  </a:cubicBezTo>
                  <a:cubicBezTo>
                    <a:pt x="117062" y="315282"/>
                    <a:pt x="87154" y="224264"/>
                    <a:pt x="61722" y="199346"/>
                  </a:cubicBezTo>
                  <a:cubicBezTo>
                    <a:pt x="36290" y="174427"/>
                    <a:pt x="0" y="151126"/>
                    <a:pt x="0" y="151126"/>
                  </a:cubicBezTo>
                  <a:cubicBezTo>
                    <a:pt x="0" y="151126"/>
                    <a:pt x="59912" y="112227"/>
                    <a:pt x="81629" y="78369"/>
                  </a:cubicBezTo>
                  <a:cubicBezTo>
                    <a:pt x="103442" y="44510"/>
                    <a:pt x="115062" y="95"/>
                    <a:pt x="115062" y="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4" name="Forma Livre 43">
              <a:extLst>
                <a:ext uri="{FF2B5EF4-FFF2-40B4-BE49-F238E27FC236}">
                  <a16:creationId xmlns:a16="http://schemas.microsoft.com/office/drawing/2014/main" id="{C2793D44-E6B8-1E85-DAC8-842934F8B9FD}"/>
                </a:ext>
              </a:extLst>
            </p:cNvPr>
            <p:cNvSpPr/>
            <p:nvPr/>
          </p:nvSpPr>
          <p:spPr>
            <a:xfrm>
              <a:off x="2164079" y="2849816"/>
              <a:ext cx="130778" cy="173856"/>
            </a:xfrm>
            <a:custGeom>
              <a:avLst/>
              <a:gdLst>
                <a:gd name="connsiteX0" fmla="*/ 68961 w 130778"/>
                <a:gd name="connsiteY0" fmla="*/ 173762 h 173856"/>
                <a:gd name="connsiteX1" fmla="*/ 91726 w 130778"/>
                <a:gd name="connsiteY1" fmla="*/ 102526 h 173856"/>
                <a:gd name="connsiteX2" fmla="*/ 130778 w 130778"/>
                <a:gd name="connsiteY2" fmla="*/ 48885 h 173856"/>
                <a:gd name="connsiteX3" fmla="*/ 77343 w 130778"/>
                <a:gd name="connsiteY3" fmla="*/ 0 h 173856"/>
                <a:gd name="connsiteX4" fmla="*/ 0 w 130778"/>
                <a:gd name="connsiteY4" fmla="*/ 70950 h 173856"/>
                <a:gd name="connsiteX5" fmla="*/ 35433 w 130778"/>
                <a:gd name="connsiteY5" fmla="*/ 111086 h 173856"/>
                <a:gd name="connsiteX6" fmla="*/ 68866 w 130778"/>
                <a:gd name="connsiteY6" fmla="*/ 173857 h 17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778" h="173856">
                  <a:moveTo>
                    <a:pt x="68961" y="173762"/>
                  </a:moveTo>
                  <a:cubicBezTo>
                    <a:pt x="68961" y="173762"/>
                    <a:pt x="73533" y="135338"/>
                    <a:pt x="91726" y="102526"/>
                  </a:cubicBezTo>
                  <a:cubicBezTo>
                    <a:pt x="109919" y="69714"/>
                    <a:pt x="130778" y="48885"/>
                    <a:pt x="130778" y="48885"/>
                  </a:cubicBezTo>
                  <a:lnTo>
                    <a:pt x="77343" y="0"/>
                  </a:lnTo>
                  <a:lnTo>
                    <a:pt x="0" y="70950"/>
                  </a:lnTo>
                  <a:cubicBezTo>
                    <a:pt x="0" y="70950"/>
                    <a:pt x="19431" y="90352"/>
                    <a:pt x="35433" y="111086"/>
                  </a:cubicBezTo>
                  <a:cubicBezTo>
                    <a:pt x="51435" y="131819"/>
                    <a:pt x="68866" y="173857"/>
                    <a:pt x="68866" y="1738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BA8F8D49-55B1-EE05-E3DF-314A2DAD4F17}"/>
              </a:ext>
            </a:extLst>
          </p:cNvPr>
          <p:cNvSpPr txBox="1"/>
          <p:nvPr userDrawn="1"/>
        </p:nvSpPr>
        <p:spPr>
          <a:xfrm>
            <a:off x="3247894" y="5339126"/>
            <a:ext cx="3125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WWW.SAOPAULOVALVES.COM</a:t>
            </a:r>
          </a:p>
        </p:txBody>
      </p:sp>
      <p:pic>
        <p:nvPicPr>
          <p:cNvPr id="46" name="Gráfico 45">
            <a:extLst>
              <a:ext uri="{FF2B5EF4-FFF2-40B4-BE49-F238E27FC236}">
                <a16:creationId xmlns:a16="http://schemas.microsoft.com/office/drawing/2014/main" id="{17B667D1-B199-2964-8030-2B751A61BD0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9200" y="1253353"/>
            <a:ext cx="6705600" cy="2120900"/>
          </a:xfrm>
          <a:prstGeom prst="rect">
            <a:avLst/>
          </a:prstGeom>
        </p:spPr>
      </p:pic>
      <p:pic>
        <p:nvPicPr>
          <p:cNvPr id="3" name="Imagem 2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9E247417-FA23-0123-DB80-DBE56DBCA07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28221" r="24463"/>
          <a:stretch>
            <a:fillRect/>
          </a:stretch>
        </p:blipFill>
        <p:spPr>
          <a:xfrm>
            <a:off x="1948263" y="4057070"/>
            <a:ext cx="584392" cy="705761"/>
          </a:xfrm>
          <a:prstGeom prst="rect">
            <a:avLst/>
          </a:prstGeom>
        </p:spPr>
      </p:pic>
      <p:pic>
        <p:nvPicPr>
          <p:cNvPr id="92" name="Imagem 91" descr="Imagem em preto e branco&#10;&#10;O conteúdo gerado por IA pode estar incorreto.">
            <a:extLst>
              <a:ext uri="{FF2B5EF4-FFF2-40B4-BE49-F238E27FC236}">
                <a16:creationId xmlns:a16="http://schemas.microsoft.com/office/drawing/2014/main" id="{5EA2AB47-41FB-84F1-E189-AF2455DA3E5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465495" y="4530671"/>
            <a:ext cx="1165609" cy="666062"/>
          </a:xfrm>
          <a:prstGeom prst="rect">
            <a:avLst/>
          </a:prstGeom>
        </p:spPr>
      </p:pic>
      <p:pic>
        <p:nvPicPr>
          <p:cNvPr id="94" name="Imagem 93" descr="Logotipo&#10;&#10;O conteúdo gerado por IA pode estar incorreto.">
            <a:extLst>
              <a:ext uri="{FF2B5EF4-FFF2-40B4-BE49-F238E27FC236}">
                <a16:creationId xmlns:a16="http://schemas.microsoft.com/office/drawing/2014/main" id="{86DF9271-D21A-8D9E-DC98-EB642A460EF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369413" y="4028961"/>
            <a:ext cx="1250778" cy="714730"/>
          </a:xfrm>
          <a:prstGeom prst="rect">
            <a:avLst/>
          </a:prstGeom>
        </p:spPr>
      </p:pic>
      <p:pic>
        <p:nvPicPr>
          <p:cNvPr id="96" name="Imagem 95" descr="Logotipo&#10;&#10;O conteúdo gerado por IA pode estar incorreto.">
            <a:extLst>
              <a:ext uri="{FF2B5EF4-FFF2-40B4-BE49-F238E27FC236}">
                <a16:creationId xmlns:a16="http://schemas.microsoft.com/office/drawing/2014/main" id="{67F44B78-9BA0-4FCB-C075-5E090F128C6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 t="25336" b="34757"/>
          <a:stretch>
            <a:fillRect/>
          </a:stretch>
        </p:blipFill>
        <p:spPr>
          <a:xfrm>
            <a:off x="4326902" y="4088864"/>
            <a:ext cx="2059378" cy="469616"/>
          </a:xfrm>
          <a:prstGeom prst="rect">
            <a:avLst/>
          </a:prstGeom>
        </p:spPr>
      </p:pic>
      <p:pic>
        <p:nvPicPr>
          <p:cNvPr id="97" name="Imagem 96">
            <a:extLst>
              <a:ext uri="{FF2B5EF4-FFF2-40B4-BE49-F238E27FC236}">
                <a16:creationId xmlns:a16="http://schemas.microsoft.com/office/drawing/2014/main" id="{45AA0AB3-D59E-48D0-D8E0-92988328297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803582" y="4756683"/>
            <a:ext cx="805751" cy="30551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98450B7-6B66-3F29-A17B-90FE9841B47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190583" y="3941176"/>
            <a:ext cx="1590086" cy="90862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DF97295-0231-E8C6-AA77-9C449379AE0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33559" b="35153"/>
          <a:stretch>
            <a:fillRect/>
          </a:stretch>
        </p:blipFill>
        <p:spPr>
          <a:xfrm>
            <a:off x="2881181" y="4651444"/>
            <a:ext cx="2744255" cy="46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6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áfico 1">
            <a:extLst>
              <a:ext uri="{FF2B5EF4-FFF2-40B4-BE49-F238E27FC236}">
                <a16:creationId xmlns:a16="http://schemas.microsoft.com/office/drawing/2014/main" id="{CF235118-81EF-97A0-F1EA-9A376E717935}"/>
              </a:ext>
            </a:extLst>
          </p:cNvPr>
          <p:cNvGrpSpPr/>
          <p:nvPr userDrawn="1"/>
        </p:nvGrpSpPr>
        <p:grpSpPr>
          <a:xfrm>
            <a:off x="6260718" y="168823"/>
            <a:ext cx="5766564" cy="5377354"/>
            <a:chOff x="1219123" y="1863912"/>
            <a:chExt cx="2026080" cy="1889331"/>
          </a:xfrm>
          <a:solidFill>
            <a:srgbClr val="DD1F48">
              <a:alpha val="10000"/>
            </a:srgbClr>
          </a:solidFill>
        </p:grpSpPr>
        <p:sp>
          <p:nvSpPr>
            <p:cNvPr id="8" name="Forma Livre 7">
              <a:extLst>
                <a:ext uri="{FF2B5EF4-FFF2-40B4-BE49-F238E27FC236}">
                  <a16:creationId xmlns:a16="http://schemas.microsoft.com/office/drawing/2014/main" id="{92476D3A-F961-F14D-DF8C-0A5BF13E4969}"/>
                </a:ext>
              </a:extLst>
            </p:cNvPr>
            <p:cNvSpPr/>
            <p:nvPr/>
          </p:nvSpPr>
          <p:spPr>
            <a:xfrm>
              <a:off x="1394174" y="1863912"/>
              <a:ext cx="544507" cy="163890"/>
            </a:xfrm>
            <a:custGeom>
              <a:avLst/>
              <a:gdLst>
                <a:gd name="connsiteX0" fmla="*/ 0 w 544507"/>
                <a:gd name="connsiteY0" fmla="*/ 94460 h 163890"/>
                <a:gd name="connsiteX1" fmla="*/ 239554 w 544507"/>
                <a:gd name="connsiteY1" fmla="*/ 1065 h 163890"/>
                <a:gd name="connsiteX2" fmla="*/ 544449 w 544507"/>
                <a:gd name="connsiteY2" fmla="*/ 78482 h 163890"/>
                <a:gd name="connsiteX3" fmla="*/ 340328 w 544507"/>
                <a:gd name="connsiteY3" fmla="*/ 78482 h 163890"/>
                <a:gd name="connsiteX4" fmla="*/ 155257 w 544507"/>
                <a:gd name="connsiteY4" fmla="*/ 163889 h 163890"/>
                <a:gd name="connsiteX5" fmla="*/ 95 w 544507"/>
                <a:gd name="connsiteY5" fmla="*/ 94460 h 16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507" h="163890">
                  <a:moveTo>
                    <a:pt x="0" y="94460"/>
                  </a:moveTo>
                  <a:cubicBezTo>
                    <a:pt x="0" y="70398"/>
                    <a:pt x="131635" y="7913"/>
                    <a:pt x="239554" y="1065"/>
                  </a:cubicBezTo>
                  <a:cubicBezTo>
                    <a:pt x="407860" y="-9778"/>
                    <a:pt x="547783" y="65453"/>
                    <a:pt x="544449" y="78482"/>
                  </a:cubicBezTo>
                  <a:cubicBezTo>
                    <a:pt x="541782" y="88849"/>
                    <a:pt x="452247" y="45004"/>
                    <a:pt x="340328" y="78482"/>
                  </a:cubicBezTo>
                  <a:cubicBezTo>
                    <a:pt x="248031" y="106064"/>
                    <a:pt x="247745" y="164269"/>
                    <a:pt x="155257" y="163889"/>
                  </a:cubicBezTo>
                  <a:cubicBezTo>
                    <a:pt x="81058" y="163604"/>
                    <a:pt x="95" y="115860"/>
                    <a:pt x="95" y="94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 8">
              <a:extLst>
                <a:ext uri="{FF2B5EF4-FFF2-40B4-BE49-F238E27FC236}">
                  <a16:creationId xmlns:a16="http://schemas.microsoft.com/office/drawing/2014/main" id="{625D93D3-D82A-E38D-1F9B-B78CA4386A75}"/>
                </a:ext>
              </a:extLst>
            </p:cNvPr>
            <p:cNvSpPr/>
            <p:nvPr/>
          </p:nvSpPr>
          <p:spPr>
            <a:xfrm>
              <a:off x="1845906" y="1998413"/>
              <a:ext cx="739119" cy="543359"/>
            </a:xfrm>
            <a:custGeom>
              <a:avLst/>
              <a:gdLst>
                <a:gd name="connsiteX0" fmla="*/ 160726 w 739119"/>
                <a:gd name="connsiteY0" fmla="*/ 0 h 543359"/>
                <a:gd name="connsiteX1" fmla="*/ 517342 w 739119"/>
                <a:gd name="connsiteY1" fmla="*/ 419139 h 543359"/>
                <a:gd name="connsiteX2" fmla="*/ 620783 w 739119"/>
                <a:gd name="connsiteY2" fmla="*/ 419139 h 543359"/>
                <a:gd name="connsiteX3" fmla="*/ 648025 w 739119"/>
                <a:gd name="connsiteY3" fmla="*/ 355037 h 543359"/>
                <a:gd name="connsiteX4" fmla="*/ 596304 w 739119"/>
                <a:gd name="connsiteY4" fmla="*/ 404398 h 543359"/>
                <a:gd name="connsiteX5" fmla="*/ 536392 w 739119"/>
                <a:gd name="connsiteY5" fmla="*/ 322320 h 543359"/>
                <a:gd name="connsiteX6" fmla="*/ 665646 w 739119"/>
                <a:gd name="connsiteY6" fmla="*/ 264685 h 543359"/>
                <a:gd name="connsiteX7" fmla="*/ 737750 w 739119"/>
                <a:gd name="connsiteY7" fmla="*/ 403066 h 543359"/>
                <a:gd name="connsiteX8" fmla="*/ 611735 w 739119"/>
                <a:gd name="connsiteY8" fmla="*/ 539546 h 543359"/>
                <a:gd name="connsiteX9" fmla="*/ 299505 w 739119"/>
                <a:gd name="connsiteY9" fmla="*/ 317660 h 543359"/>
                <a:gd name="connsiteX10" fmla="*/ 111672 w 739119"/>
                <a:gd name="connsiteY10" fmla="*/ 189550 h 543359"/>
                <a:gd name="connsiteX11" fmla="*/ 5468 w 739119"/>
                <a:gd name="connsiteY11" fmla="*/ 208191 h 543359"/>
                <a:gd name="connsiteX12" fmla="*/ 160630 w 739119"/>
                <a:gd name="connsiteY12" fmla="*/ 0 h 54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9119" h="543359">
                  <a:moveTo>
                    <a:pt x="160726" y="0"/>
                  </a:moveTo>
                  <a:cubicBezTo>
                    <a:pt x="305410" y="190"/>
                    <a:pt x="419329" y="368447"/>
                    <a:pt x="517342" y="419139"/>
                  </a:cubicBezTo>
                  <a:cubicBezTo>
                    <a:pt x="534773" y="428175"/>
                    <a:pt x="586874" y="443392"/>
                    <a:pt x="620783" y="419139"/>
                  </a:cubicBezTo>
                  <a:cubicBezTo>
                    <a:pt x="647930" y="399738"/>
                    <a:pt x="648025" y="355037"/>
                    <a:pt x="648025" y="355037"/>
                  </a:cubicBezTo>
                  <a:cubicBezTo>
                    <a:pt x="648025" y="355037"/>
                    <a:pt x="626784" y="407727"/>
                    <a:pt x="596304" y="404398"/>
                  </a:cubicBezTo>
                  <a:cubicBezTo>
                    <a:pt x="535058" y="397740"/>
                    <a:pt x="527629" y="349711"/>
                    <a:pt x="536392" y="322320"/>
                  </a:cubicBezTo>
                  <a:cubicBezTo>
                    <a:pt x="556775" y="258883"/>
                    <a:pt x="617449" y="251655"/>
                    <a:pt x="665646" y="264685"/>
                  </a:cubicBezTo>
                  <a:cubicBezTo>
                    <a:pt x="721177" y="279712"/>
                    <a:pt x="745370" y="352564"/>
                    <a:pt x="737750" y="403066"/>
                  </a:cubicBezTo>
                  <a:cubicBezTo>
                    <a:pt x="726797" y="475919"/>
                    <a:pt x="685268" y="526421"/>
                    <a:pt x="611735" y="539546"/>
                  </a:cubicBezTo>
                  <a:cubicBezTo>
                    <a:pt x="485528" y="562086"/>
                    <a:pt x="424282" y="484288"/>
                    <a:pt x="299505" y="317660"/>
                  </a:cubicBezTo>
                  <a:cubicBezTo>
                    <a:pt x="231687" y="227022"/>
                    <a:pt x="174251" y="195161"/>
                    <a:pt x="111672" y="189550"/>
                  </a:cubicBezTo>
                  <a:cubicBezTo>
                    <a:pt x="44330" y="183463"/>
                    <a:pt x="19660" y="221886"/>
                    <a:pt x="5468" y="208191"/>
                  </a:cubicBezTo>
                  <a:cubicBezTo>
                    <a:pt x="-18725" y="184889"/>
                    <a:pt x="38139" y="-190"/>
                    <a:pt x="16063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8818C639-E750-B022-0431-5732586367F1}"/>
                </a:ext>
              </a:extLst>
            </p:cNvPr>
            <p:cNvSpPr/>
            <p:nvPr/>
          </p:nvSpPr>
          <p:spPr>
            <a:xfrm>
              <a:off x="2331349" y="2095872"/>
              <a:ext cx="289704" cy="204222"/>
            </a:xfrm>
            <a:custGeom>
              <a:avLst/>
              <a:gdLst>
                <a:gd name="connsiteX0" fmla="*/ 1990 w 289704"/>
                <a:gd name="connsiteY0" fmla="*/ 204222 h 204222"/>
                <a:gd name="connsiteX1" fmla="*/ 144865 w 289704"/>
                <a:gd name="connsiteY1" fmla="*/ 92281 h 204222"/>
                <a:gd name="connsiteX2" fmla="*/ 287740 w 289704"/>
                <a:gd name="connsiteY2" fmla="*/ 124047 h 204222"/>
                <a:gd name="connsiteX3" fmla="*/ 193156 w 289704"/>
                <a:gd name="connsiteY3" fmla="*/ 1929 h 204222"/>
                <a:gd name="connsiteX4" fmla="*/ 63140 w 289704"/>
                <a:gd name="connsiteY4" fmla="*/ 49958 h 204222"/>
                <a:gd name="connsiteX5" fmla="*/ 1894 w 289704"/>
                <a:gd name="connsiteY5" fmla="*/ 204127 h 2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704" h="204222">
                  <a:moveTo>
                    <a:pt x="1990" y="204222"/>
                  </a:moveTo>
                  <a:cubicBezTo>
                    <a:pt x="10181" y="204222"/>
                    <a:pt x="74094" y="108734"/>
                    <a:pt x="144865" y="92281"/>
                  </a:cubicBezTo>
                  <a:cubicBezTo>
                    <a:pt x="221160" y="74496"/>
                    <a:pt x="279643" y="126044"/>
                    <a:pt x="287740" y="124047"/>
                  </a:cubicBezTo>
                  <a:cubicBezTo>
                    <a:pt x="295836" y="122049"/>
                    <a:pt x="281644" y="15909"/>
                    <a:pt x="193156" y="1929"/>
                  </a:cubicBezTo>
                  <a:cubicBezTo>
                    <a:pt x="157342" y="-3778"/>
                    <a:pt x="108098" y="692"/>
                    <a:pt x="63140" y="49958"/>
                  </a:cubicBezTo>
                  <a:cubicBezTo>
                    <a:pt x="11705" y="106357"/>
                    <a:pt x="-6297" y="204127"/>
                    <a:pt x="1894" y="2041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49E9EC43-7D68-3A7A-E2EC-E0AFC6711582}"/>
                </a:ext>
              </a:extLst>
            </p:cNvPr>
            <p:cNvSpPr/>
            <p:nvPr/>
          </p:nvSpPr>
          <p:spPr>
            <a:xfrm>
              <a:off x="1698402" y="1978703"/>
              <a:ext cx="234263" cy="138431"/>
            </a:xfrm>
            <a:custGeom>
              <a:avLst/>
              <a:gdLst>
                <a:gd name="connsiteX0" fmla="*/ 234124 w 234263"/>
                <a:gd name="connsiteY0" fmla="*/ 9058 h 138431"/>
                <a:gd name="connsiteX1" fmla="*/ 91916 w 234263"/>
                <a:gd name="connsiteY1" fmla="*/ 9058 h 138431"/>
                <a:gd name="connsiteX2" fmla="*/ 0 w 234263"/>
                <a:gd name="connsiteY2" fmla="*/ 63079 h 138431"/>
                <a:gd name="connsiteX3" fmla="*/ 129254 w 234263"/>
                <a:gd name="connsiteY3" fmla="*/ 137834 h 138431"/>
                <a:gd name="connsiteX4" fmla="*/ 168688 w 234263"/>
                <a:gd name="connsiteY4" fmla="*/ 72019 h 138431"/>
                <a:gd name="connsiteX5" fmla="*/ 234029 w 234263"/>
                <a:gd name="connsiteY5" fmla="*/ 9058 h 13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263" h="138431">
                  <a:moveTo>
                    <a:pt x="234124" y="9058"/>
                  </a:moveTo>
                  <a:cubicBezTo>
                    <a:pt x="232220" y="213"/>
                    <a:pt x="155353" y="-5874"/>
                    <a:pt x="91916" y="9058"/>
                  </a:cubicBezTo>
                  <a:cubicBezTo>
                    <a:pt x="40195" y="21232"/>
                    <a:pt x="0" y="47767"/>
                    <a:pt x="0" y="63079"/>
                  </a:cubicBezTo>
                  <a:cubicBezTo>
                    <a:pt x="0" y="83147"/>
                    <a:pt x="104775" y="145157"/>
                    <a:pt x="129254" y="137834"/>
                  </a:cubicBezTo>
                  <a:cubicBezTo>
                    <a:pt x="139541" y="134790"/>
                    <a:pt x="153448" y="91041"/>
                    <a:pt x="168688" y="72019"/>
                  </a:cubicBezTo>
                  <a:cubicBezTo>
                    <a:pt x="202692" y="29696"/>
                    <a:pt x="237458" y="25036"/>
                    <a:pt x="234029" y="90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61BFC65A-F442-76E5-6784-7F49F4ECA18F}"/>
                </a:ext>
              </a:extLst>
            </p:cNvPr>
            <p:cNvSpPr/>
            <p:nvPr/>
          </p:nvSpPr>
          <p:spPr>
            <a:xfrm>
              <a:off x="1594926" y="2060518"/>
              <a:ext cx="232432" cy="265064"/>
            </a:xfrm>
            <a:custGeom>
              <a:avLst/>
              <a:gdLst>
                <a:gd name="connsiteX0" fmla="*/ 71472 w 232432"/>
                <a:gd name="connsiteY0" fmla="*/ 0 h 265064"/>
                <a:gd name="connsiteX1" fmla="*/ 144243 w 232432"/>
                <a:gd name="connsiteY1" fmla="*/ 56684 h 265064"/>
                <a:gd name="connsiteX2" fmla="*/ 231397 w 232432"/>
                <a:gd name="connsiteY2" fmla="*/ 89496 h 265064"/>
                <a:gd name="connsiteX3" fmla="*/ 81664 w 232432"/>
                <a:gd name="connsiteY3" fmla="*/ 265065 h 265064"/>
                <a:gd name="connsiteX4" fmla="*/ 13656 w 232432"/>
                <a:gd name="connsiteY4" fmla="*/ 221696 h 265064"/>
                <a:gd name="connsiteX5" fmla="*/ 71568 w 232432"/>
                <a:gd name="connsiteY5" fmla="*/ 95 h 26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432" h="265064">
                  <a:moveTo>
                    <a:pt x="71472" y="0"/>
                  </a:moveTo>
                  <a:cubicBezTo>
                    <a:pt x="82998" y="0"/>
                    <a:pt x="97952" y="32051"/>
                    <a:pt x="144243" y="56684"/>
                  </a:cubicBezTo>
                  <a:cubicBezTo>
                    <a:pt x="182248" y="76942"/>
                    <a:pt x="227301" y="83409"/>
                    <a:pt x="231397" y="89496"/>
                  </a:cubicBezTo>
                  <a:cubicBezTo>
                    <a:pt x="235493" y="95583"/>
                    <a:pt x="234826" y="265065"/>
                    <a:pt x="81664" y="265065"/>
                  </a:cubicBezTo>
                  <a:cubicBezTo>
                    <a:pt x="46898" y="265065"/>
                    <a:pt x="23276" y="240052"/>
                    <a:pt x="13656" y="221696"/>
                  </a:cubicBezTo>
                  <a:cubicBezTo>
                    <a:pt x="-35303" y="128586"/>
                    <a:pt x="62424" y="95"/>
                    <a:pt x="71568" y="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 12">
              <a:extLst>
                <a:ext uri="{FF2B5EF4-FFF2-40B4-BE49-F238E27FC236}">
                  <a16:creationId xmlns:a16="http://schemas.microsoft.com/office/drawing/2014/main" id="{375DD10A-65E5-D2A4-D884-BCBA3FCCB43E}"/>
                </a:ext>
              </a:extLst>
            </p:cNvPr>
            <p:cNvSpPr/>
            <p:nvPr/>
          </p:nvSpPr>
          <p:spPr>
            <a:xfrm>
              <a:off x="1250827" y="1995084"/>
              <a:ext cx="315648" cy="298352"/>
            </a:xfrm>
            <a:custGeom>
              <a:avLst/>
              <a:gdLst>
                <a:gd name="connsiteX0" fmla="*/ 236596 w 315648"/>
                <a:gd name="connsiteY0" fmla="*/ 134863 h 298352"/>
                <a:gd name="connsiteX1" fmla="*/ 228405 w 315648"/>
                <a:gd name="connsiteY1" fmla="*/ 175569 h 298352"/>
                <a:gd name="connsiteX2" fmla="*/ 166492 w 315648"/>
                <a:gd name="connsiteY2" fmla="*/ 115461 h 298352"/>
                <a:gd name="connsiteX3" fmla="*/ 238406 w 315648"/>
                <a:gd name="connsiteY3" fmla="*/ 76752 h 298352"/>
                <a:gd name="connsiteX4" fmla="*/ 315558 w 315648"/>
                <a:gd name="connsiteY4" fmla="*/ 164822 h 298352"/>
                <a:gd name="connsiteX5" fmla="*/ 182875 w 315648"/>
                <a:gd name="connsiteY5" fmla="*/ 298353 h 298352"/>
                <a:gd name="connsiteX6" fmla="*/ 7329 w 315648"/>
                <a:gd name="connsiteY6" fmla="*/ 193544 h 298352"/>
                <a:gd name="connsiteX7" fmla="*/ 20283 w 315648"/>
                <a:gd name="connsiteY7" fmla="*/ 82078 h 298352"/>
                <a:gd name="connsiteX8" fmla="*/ 101913 w 315648"/>
                <a:gd name="connsiteY8" fmla="*/ 0 h 298352"/>
                <a:gd name="connsiteX9" fmla="*/ 214212 w 315648"/>
                <a:gd name="connsiteY9" fmla="*/ 52880 h 298352"/>
                <a:gd name="connsiteX10" fmla="*/ 143442 w 315648"/>
                <a:gd name="connsiteY10" fmla="*/ 140854 h 298352"/>
                <a:gd name="connsiteX11" fmla="*/ 197925 w 315648"/>
                <a:gd name="connsiteY11" fmla="*/ 197919 h 298352"/>
                <a:gd name="connsiteX12" fmla="*/ 242121 w 315648"/>
                <a:gd name="connsiteY12" fmla="*/ 166914 h 298352"/>
                <a:gd name="connsiteX13" fmla="*/ 236691 w 315648"/>
                <a:gd name="connsiteY13" fmla="*/ 131534 h 29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648" h="298352">
                  <a:moveTo>
                    <a:pt x="236596" y="134863"/>
                  </a:moveTo>
                  <a:cubicBezTo>
                    <a:pt x="236596" y="134863"/>
                    <a:pt x="241930" y="165773"/>
                    <a:pt x="228405" y="175569"/>
                  </a:cubicBezTo>
                  <a:cubicBezTo>
                    <a:pt x="197734" y="197919"/>
                    <a:pt x="142680" y="164251"/>
                    <a:pt x="166492" y="115461"/>
                  </a:cubicBezTo>
                  <a:cubicBezTo>
                    <a:pt x="190305" y="66670"/>
                    <a:pt x="220404" y="76752"/>
                    <a:pt x="238406" y="76752"/>
                  </a:cubicBezTo>
                  <a:cubicBezTo>
                    <a:pt x="256408" y="76752"/>
                    <a:pt x="318321" y="98151"/>
                    <a:pt x="315558" y="164822"/>
                  </a:cubicBezTo>
                  <a:cubicBezTo>
                    <a:pt x="312796" y="231492"/>
                    <a:pt x="265838" y="298353"/>
                    <a:pt x="182875" y="298353"/>
                  </a:cubicBezTo>
                  <a:cubicBezTo>
                    <a:pt x="99912" y="298353"/>
                    <a:pt x="30475" y="255649"/>
                    <a:pt x="7329" y="193544"/>
                  </a:cubicBezTo>
                  <a:cubicBezTo>
                    <a:pt x="-1815" y="168911"/>
                    <a:pt x="-6958" y="129441"/>
                    <a:pt x="20283" y="82078"/>
                  </a:cubicBezTo>
                  <a:cubicBezTo>
                    <a:pt x="49811" y="30720"/>
                    <a:pt x="101913" y="0"/>
                    <a:pt x="101913" y="0"/>
                  </a:cubicBezTo>
                  <a:lnTo>
                    <a:pt x="214212" y="52880"/>
                  </a:lnTo>
                  <a:cubicBezTo>
                    <a:pt x="214212" y="52880"/>
                    <a:pt x="135917" y="92159"/>
                    <a:pt x="143442" y="140854"/>
                  </a:cubicBezTo>
                  <a:cubicBezTo>
                    <a:pt x="149728" y="181846"/>
                    <a:pt x="168588" y="197919"/>
                    <a:pt x="197925" y="197919"/>
                  </a:cubicBezTo>
                  <a:cubicBezTo>
                    <a:pt x="225166" y="197919"/>
                    <a:pt x="239454" y="184223"/>
                    <a:pt x="242121" y="166914"/>
                  </a:cubicBezTo>
                  <a:cubicBezTo>
                    <a:pt x="244788" y="149604"/>
                    <a:pt x="236691" y="131534"/>
                    <a:pt x="236691" y="13153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14" name="Forma Livre 13">
              <a:extLst>
                <a:ext uri="{FF2B5EF4-FFF2-40B4-BE49-F238E27FC236}">
                  <a16:creationId xmlns:a16="http://schemas.microsoft.com/office/drawing/2014/main" id="{AC23B888-F330-BFDE-53CC-CF7E9904711F}"/>
                </a:ext>
              </a:extLst>
            </p:cNvPr>
            <p:cNvSpPr/>
            <p:nvPr/>
          </p:nvSpPr>
          <p:spPr>
            <a:xfrm>
              <a:off x="1219123" y="2218016"/>
              <a:ext cx="171050" cy="328363"/>
            </a:xfrm>
            <a:custGeom>
              <a:avLst/>
              <a:gdLst>
                <a:gd name="connsiteX0" fmla="*/ 12459 w 171050"/>
                <a:gd name="connsiteY0" fmla="*/ 0 h 328363"/>
                <a:gd name="connsiteX1" fmla="*/ 79134 w 171050"/>
                <a:gd name="connsiteY1" fmla="*/ 75420 h 328363"/>
                <a:gd name="connsiteX2" fmla="*/ 171050 w 171050"/>
                <a:gd name="connsiteY2" fmla="*/ 116792 h 328363"/>
                <a:gd name="connsiteX3" fmla="*/ 85992 w 171050"/>
                <a:gd name="connsiteY3" fmla="*/ 202199 h 328363"/>
                <a:gd name="connsiteX4" fmla="*/ 41796 w 171050"/>
                <a:gd name="connsiteY4" fmla="*/ 328311 h 328363"/>
                <a:gd name="connsiteX5" fmla="*/ 2172 w 171050"/>
                <a:gd name="connsiteY5" fmla="*/ 161873 h 328363"/>
                <a:gd name="connsiteX6" fmla="*/ 12364 w 171050"/>
                <a:gd name="connsiteY6" fmla="*/ 0 h 32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050" h="328363">
                  <a:moveTo>
                    <a:pt x="12459" y="0"/>
                  </a:moveTo>
                  <a:cubicBezTo>
                    <a:pt x="20651" y="0"/>
                    <a:pt x="41701" y="50692"/>
                    <a:pt x="79134" y="75420"/>
                  </a:cubicBezTo>
                  <a:cubicBezTo>
                    <a:pt x="116567" y="100148"/>
                    <a:pt x="171050" y="109469"/>
                    <a:pt x="171050" y="116792"/>
                  </a:cubicBezTo>
                  <a:cubicBezTo>
                    <a:pt x="171050" y="124115"/>
                    <a:pt x="115996" y="149604"/>
                    <a:pt x="85992" y="202199"/>
                  </a:cubicBezTo>
                  <a:cubicBezTo>
                    <a:pt x="40367" y="282279"/>
                    <a:pt x="51797" y="325648"/>
                    <a:pt x="41796" y="328311"/>
                  </a:cubicBezTo>
                  <a:cubicBezTo>
                    <a:pt x="31795" y="330975"/>
                    <a:pt x="8363" y="230921"/>
                    <a:pt x="2172" y="161873"/>
                  </a:cubicBezTo>
                  <a:cubicBezTo>
                    <a:pt x="-4019" y="92825"/>
                    <a:pt x="4172" y="0"/>
                    <a:pt x="1236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 14">
              <a:extLst>
                <a:ext uri="{FF2B5EF4-FFF2-40B4-BE49-F238E27FC236}">
                  <a16:creationId xmlns:a16="http://schemas.microsoft.com/office/drawing/2014/main" id="{FE5E860B-61C8-0139-1111-917007CFBBDD}"/>
                </a:ext>
              </a:extLst>
            </p:cNvPr>
            <p:cNvSpPr/>
            <p:nvPr/>
          </p:nvSpPr>
          <p:spPr>
            <a:xfrm>
              <a:off x="1283697" y="2402739"/>
              <a:ext cx="183478" cy="494140"/>
            </a:xfrm>
            <a:custGeom>
              <a:avLst/>
              <a:gdLst>
                <a:gd name="connsiteX0" fmla="*/ 81902 w 183478"/>
                <a:gd name="connsiteY0" fmla="*/ 167 h 494140"/>
                <a:gd name="connsiteX1" fmla="*/ 120002 w 183478"/>
                <a:gd name="connsiteY1" fmla="*/ 80248 h 494140"/>
                <a:gd name="connsiteX2" fmla="*/ 183248 w 183478"/>
                <a:gd name="connsiteY2" fmla="*/ 128943 h 494140"/>
                <a:gd name="connsiteX3" fmla="*/ 130860 w 183478"/>
                <a:gd name="connsiteY3" fmla="*/ 289104 h 494140"/>
                <a:gd name="connsiteX4" fmla="*/ 183248 w 183478"/>
                <a:gd name="connsiteY4" fmla="*/ 493966 h 494140"/>
                <a:gd name="connsiteX5" fmla="*/ 4273 w 183478"/>
                <a:gd name="connsiteY5" fmla="*/ 215681 h 494140"/>
                <a:gd name="connsiteX6" fmla="*/ 81807 w 183478"/>
                <a:gd name="connsiteY6" fmla="*/ 72 h 49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478" h="494140">
                  <a:moveTo>
                    <a:pt x="81902" y="167"/>
                  </a:moveTo>
                  <a:cubicBezTo>
                    <a:pt x="91808" y="4161"/>
                    <a:pt x="88665" y="39542"/>
                    <a:pt x="120002" y="80248"/>
                  </a:cubicBezTo>
                  <a:cubicBezTo>
                    <a:pt x="138290" y="104024"/>
                    <a:pt x="183248" y="128943"/>
                    <a:pt x="183248" y="128943"/>
                  </a:cubicBezTo>
                  <a:cubicBezTo>
                    <a:pt x="183248" y="128943"/>
                    <a:pt x="126098" y="186388"/>
                    <a:pt x="130860" y="289104"/>
                  </a:cubicBezTo>
                  <a:cubicBezTo>
                    <a:pt x="135623" y="391915"/>
                    <a:pt x="187344" y="488640"/>
                    <a:pt x="183248" y="493966"/>
                  </a:cubicBezTo>
                  <a:cubicBezTo>
                    <a:pt x="179152" y="499292"/>
                    <a:pt x="34182" y="382500"/>
                    <a:pt x="4273" y="215681"/>
                  </a:cubicBezTo>
                  <a:cubicBezTo>
                    <a:pt x="-21159" y="74066"/>
                    <a:pt x="74949" y="-2686"/>
                    <a:pt x="81807" y="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 15">
              <a:extLst>
                <a:ext uri="{FF2B5EF4-FFF2-40B4-BE49-F238E27FC236}">
                  <a16:creationId xmlns:a16="http://schemas.microsoft.com/office/drawing/2014/main" id="{4BE16703-BC40-ACEF-163D-E42F1AA5EDBA}"/>
                </a:ext>
              </a:extLst>
            </p:cNvPr>
            <p:cNvSpPr/>
            <p:nvPr/>
          </p:nvSpPr>
          <p:spPr>
            <a:xfrm>
              <a:off x="1392477" y="2351263"/>
              <a:ext cx="244094" cy="158036"/>
            </a:xfrm>
            <a:custGeom>
              <a:avLst/>
              <a:gdLst>
                <a:gd name="connsiteX0" fmla="*/ 1030 w 244094"/>
                <a:gd name="connsiteY0" fmla="*/ 26249 h 158036"/>
                <a:gd name="connsiteX1" fmla="*/ 153430 w 244094"/>
                <a:gd name="connsiteY1" fmla="*/ 14931 h 158036"/>
                <a:gd name="connsiteX2" fmla="*/ 243251 w 244094"/>
                <a:gd name="connsiteY2" fmla="*/ 157117 h 158036"/>
                <a:gd name="connsiteX3" fmla="*/ 162288 w 244094"/>
                <a:gd name="connsiteY3" fmla="*/ 141804 h 158036"/>
                <a:gd name="connsiteX4" fmla="*/ 102376 w 244094"/>
                <a:gd name="connsiteY4" fmla="*/ 157117 h 158036"/>
                <a:gd name="connsiteX5" fmla="*/ 34367 w 244094"/>
                <a:gd name="connsiteY5" fmla="*/ 100433 h 158036"/>
                <a:gd name="connsiteX6" fmla="*/ 1030 w 244094"/>
                <a:gd name="connsiteY6" fmla="*/ 26344 h 15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094" h="158036">
                  <a:moveTo>
                    <a:pt x="1030" y="26249"/>
                  </a:moveTo>
                  <a:cubicBezTo>
                    <a:pt x="5126" y="16928"/>
                    <a:pt x="77897" y="-20449"/>
                    <a:pt x="153430" y="14931"/>
                  </a:cubicBezTo>
                  <a:cubicBezTo>
                    <a:pt x="228963" y="50311"/>
                    <a:pt x="248680" y="151125"/>
                    <a:pt x="243251" y="157117"/>
                  </a:cubicBezTo>
                  <a:cubicBezTo>
                    <a:pt x="237822" y="163109"/>
                    <a:pt x="194959" y="137715"/>
                    <a:pt x="162288" y="141804"/>
                  </a:cubicBezTo>
                  <a:cubicBezTo>
                    <a:pt x="129617" y="145894"/>
                    <a:pt x="102376" y="157117"/>
                    <a:pt x="102376" y="157117"/>
                  </a:cubicBezTo>
                  <a:cubicBezTo>
                    <a:pt x="102376" y="157117"/>
                    <a:pt x="64276" y="143802"/>
                    <a:pt x="34367" y="100433"/>
                  </a:cubicBezTo>
                  <a:cubicBezTo>
                    <a:pt x="4459" y="57064"/>
                    <a:pt x="-3066" y="35664"/>
                    <a:pt x="1030" y="26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 16">
              <a:extLst>
                <a:ext uri="{FF2B5EF4-FFF2-40B4-BE49-F238E27FC236}">
                  <a16:creationId xmlns:a16="http://schemas.microsoft.com/office/drawing/2014/main" id="{9635DF73-DB98-FBC8-DE83-AA0460E2715C}"/>
                </a:ext>
              </a:extLst>
            </p:cNvPr>
            <p:cNvSpPr/>
            <p:nvPr/>
          </p:nvSpPr>
          <p:spPr>
            <a:xfrm>
              <a:off x="2525781" y="1865719"/>
              <a:ext cx="544507" cy="163890"/>
            </a:xfrm>
            <a:custGeom>
              <a:avLst/>
              <a:gdLst>
                <a:gd name="connsiteX0" fmla="*/ 544507 w 544507"/>
                <a:gd name="connsiteY0" fmla="*/ 94460 h 163890"/>
                <a:gd name="connsiteX1" fmla="*/ 304954 w 544507"/>
                <a:gd name="connsiteY1" fmla="*/ 1065 h 163890"/>
                <a:gd name="connsiteX2" fmla="*/ 58 w 544507"/>
                <a:gd name="connsiteY2" fmla="*/ 78482 h 163890"/>
                <a:gd name="connsiteX3" fmla="*/ 204179 w 544507"/>
                <a:gd name="connsiteY3" fmla="*/ 78482 h 163890"/>
                <a:gd name="connsiteX4" fmla="*/ 389250 w 544507"/>
                <a:gd name="connsiteY4" fmla="*/ 163889 h 163890"/>
                <a:gd name="connsiteX5" fmla="*/ 544412 w 544507"/>
                <a:gd name="connsiteY5" fmla="*/ 94460 h 16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507" h="163890">
                  <a:moveTo>
                    <a:pt x="544507" y="94460"/>
                  </a:moveTo>
                  <a:cubicBezTo>
                    <a:pt x="544507" y="70398"/>
                    <a:pt x="412872" y="7913"/>
                    <a:pt x="304954" y="1065"/>
                  </a:cubicBezTo>
                  <a:cubicBezTo>
                    <a:pt x="136647" y="-9778"/>
                    <a:pt x="-3275" y="65453"/>
                    <a:pt x="58" y="78482"/>
                  </a:cubicBezTo>
                  <a:cubicBezTo>
                    <a:pt x="2725" y="88849"/>
                    <a:pt x="92260" y="45004"/>
                    <a:pt x="204179" y="78482"/>
                  </a:cubicBezTo>
                  <a:cubicBezTo>
                    <a:pt x="296476" y="106064"/>
                    <a:pt x="296762" y="164269"/>
                    <a:pt x="389250" y="163889"/>
                  </a:cubicBezTo>
                  <a:cubicBezTo>
                    <a:pt x="463450" y="163604"/>
                    <a:pt x="544412" y="115860"/>
                    <a:pt x="544412" y="944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 17">
              <a:extLst>
                <a:ext uri="{FF2B5EF4-FFF2-40B4-BE49-F238E27FC236}">
                  <a16:creationId xmlns:a16="http://schemas.microsoft.com/office/drawing/2014/main" id="{9BCB7AA7-5277-4283-DC23-CBC6B0184B7A}"/>
                </a:ext>
              </a:extLst>
            </p:cNvPr>
            <p:cNvSpPr/>
            <p:nvPr/>
          </p:nvSpPr>
          <p:spPr>
            <a:xfrm>
              <a:off x="2897986" y="1996891"/>
              <a:ext cx="315648" cy="298352"/>
            </a:xfrm>
            <a:custGeom>
              <a:avLst/>
              <a:gdLst>
                <a:gd name="connsiteX0" fmla="*/ 79052 w 315648"/>
                <a:gd name="connsiteY0" fmla="*/ 134863 h 298352"/>
                <a:gd name="connsiteX1" fmla="*/ 87243 w 315648"/>
                <a:gd name="connsiteY1" fmla="*/ 175569 h 298352"/>
                <a:gd name="connsiteX2" fmla="*/ 149156 w 315648"/>
                <a:gd name="connsiteY2" fmla="*/ 115461 h 298352"/>
                <a:gd name="connsiteX3" fmla="*/ 77242 w 315648"/>
                <a:gd name="connsiteY3" fmla="*/ 76752 h 298352"/>
                <a:gd name="connsiteX4" fmla="*/ 90 w 315648"/>
                <a:gd name="connsiteY4" fmla="*/ 164822 h 298352"/>
                <a:gd name="connsiteX5" fmla="*/ 132773 w 315648"/>
                <a:gd name="connsiteY5" fmla="*/ 298353 h 298352"/>
                <a:gd name="connsiteX6" fmla="*/ 308319 w 315648"/>
                <a:gd name="connsiteY6" fmla="*/ 193544 h 298352"/>
                <a:gd name="connsiteX7" fmla="*/ 295365 w 315648"/>
                <a:gd name="connsiteY7" fmla="*/ 82078 h 298352"/>
                <a:gd name="connsiteX8" fmla="*/ 213735 w 315648"/>
                <a:gd name="connsiteY8" fmla="*/ 0 h 298352"/>
                <a:gd name="connsiteX9" fmla="*/ 101436 w 315648"/>
                <a:gd name="connsiteY9" fmla="*/ 52880 h 298352"/>
                <a:gd name="connsiteX10" fmla="*/ 172206 w 315648"/>
                <a:gd name="connsiteY10" fmla="*/ 140854 h 298352"/>
                <a:gd name="connsiteX11" fmla="*/ 117723 w 315648"/>
                <a:gd name="connsiteY11" fmla="*/ 197919 h 298352"/>
                <a:gd name="connsiteX12" fmla="*/ 73527 w 315648"/>
                <a:gd name="connsiteY12" fmla="*/ 166914 h 298352"/>
                <a:gd name="connsiteX13" fmla="*/ 78957 w 315648"/>
                <a:gd name="connsiteY13" fmla="*/ 131534 h 29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5648" h="298352">
                  <a:moveTo>
                    <a:pt x="79052" y="134863"/>
                  </a:moveTo>
                  <a:cubicBezTo>
                    <a:pt x="79052" y="134863"/>
                    <a:pt x="73718" y="165773"/>
                    <a:pt x="87243" y="175569"/>
                  </a:cubicBezTo>
                  <a:cubicBezTo>
                    <a:pt x="117914" y="197919"/>
                    <a:pt x="172968" y="164251"/>
                    <a:pt x="149156" y="115461"/>
                  </a:cubicBezTo>
                  <a:cubicBezTo>
                    <a:pt x="125343" y="66766"/>
                    <a:pt x="95244" y="76752"/>
                    <a:pt x="77242" y="76752"/>
                  </a:cubicBezTo>
                  <a:cubicBezTo>
                    <a:pt x="59240" y="76752"/>
                    <a:pt x="-2673" y="98151"/>
                    <a:pt x="90" y="164822"/>
                  </a:cubicBezTo>
                  <a:cubicBezTo>
                    <a:pt x="2852" y="231492"/>
                    <a:pt x="49810" y="298353"/>
                    <a:pt x="132773" y="298353"/>
                  </a:cubicBezTo>
                  <a:cubicBezTo>
                    <a:pt x="215831" y="298353"/>
                    <a:pt x="285173" y="255649"/>
                    <a:pt x="308319" y="193544"/>
                  </a:cubicBezTo>
                  <a:cubicBezTo>
                    <a:pt x="317463" y="168911"/>
                    <a:pt x="322606" y="129441"/>
                    <a:pt x="295365" y="82078"/>
                  </a:cubicBezTo>
                  <a:cubicBezTo>
                    <a:pt x="265837" y="30720"/>
                    <a:pt x="213735" y="0"/>
                    <a:pt x="213735" y="0"/>
                  </a:cubicBezTo>
                  <a:lnTo>
                    <a:pt x="101436" y="52880"/>
                  </a:lnTo>
                  <a:cubicBezTo>
                    <a:pt x="101436" y="52880"/>
                    <a:pt x="179731" y="92159"/>
                    <a:pt x="172206" y="140854"/>
                  </a:cubicBezTo>
                  <a:cubicBezTo>
                    <a:pt x="165920" y="181846"/>
                    <a:pt x="147060" y="197919"/>
                    <a:pt x="117723" y="197919"/>
                  </a:cubicBezTo>
                  <a:cubicBezTo>
                    <a:pt x="90482" y="197919"/>
                    <a:pt x="76194" y="184223"/>
                    <a:pt x="73527" y="166914"/>
                  </a:cubicBezTo>
                  <a:cubicBezTo>
                    <a:pt x="70860" y="149604"/>
                    <a:pt x="78957" y="131534"/>
                    <a:pt x="78957" y="13153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19" name="Forma Livre 18">
              <a:extLst>
                <a:ext uri="{FF2B5EF4-FFF2-40B4-BE49-F238E27FC236}">
                  <a16:creationId xmlns:a16="http://schemas.microsoft.com/office/drawing/2014/main" id="{9CE2F51F-91A5-BF46-6F9C-BB0365039499}"/>
                </a:ext>
              </a:extLst>
            </p:cNvPr>
            <p:cNvSpPr/>
            <p:nvPr/>
          </p:nvSpPr>
          <p:spPr>
            <a:xfrm>
              <a:off x="1866521" y="2259879"/>
              <a:ext cx="332896" cy="270262"/>
            </a:xfrm>
            <a:custGeom>
              <a:avLst/>
              <a:gdLst>
                <a:gd name="connsiteX0" fmla="*/ 156112 w 332896"/>
                <a:gd name="connsiteY0" fmla="*/ 69698 h 270262"/>
                <a:gd name="connsiteX1" fmla="*/ 117250 w 332896"/>
                <a:gd name="connsiteY1" fmla="*/ 86152 h 270262"/>
                <a:gd name="connsiteX2" fmla="*/ 190212 w 332896"/>
                <a:gd name="connsiteY2" fmla="*/ 132755 h 270262"/>
                <a:gd name="connsiteX3" fmla="*/ 213548 w 332896"/>
                <a:gd name="connsiteY3" fmla="*/ 55622 h 270262"/>
                <a:gd name="connsiteX4" fmla="*/ 99724 w 332896"/>
                <a:gd name="connsiteY4" fmla="*/ 3313 h 270262"/>
                <a:gd name="connsiteX5" fmla="*/ 4569 w 332896"/>
                <a:gd name="connsiteY5" fmla="*/ 155961 h 270262"/>
                <a:gd name="connsiteX6" fmla="*/ 132776 w 332896"/>
                <a:gd name="connsiteY6" fmla="*/ 267998 h 270262"/>
                <a:gd name="connsiteX7" fmla="*/ 267555 w 332896"/>
                <a:gd name="connsiteY7" fmla="*/ 249357 h 270262"/>
                <a:gd name="connsiteX8" fmla="*/ 332896 w 332896"/>
                <a:gd name="connsiteY8" fmla="*/ 201327 h 270262"/>
                <a:gd name="connsiteX9" fmla="*/ 270222 w 332896"/>
                <a:gd name="connsiteY9" fmla="*/ 112972 h 270262"/>
                <a:gd name="connsiteX10" fmla="*/ 169733 w 332896"/>
                <a:gd name="connsiteY10" fmla="*/ 160241 h 270262"/>
                <a:gd name="connsiteX11" fmla="*/ 101343 w 332896"/>
                <a:gd name="connsiteY11" fmla="*/ 120200 h 270262"/>
                <a:gd name="connsiteX12" fmla="*/ 122870 w 332896"/>
                <a:gd name="connsiteY12" fmla="*/ 71220 h 270262"/>
                <a:gd name="connsiteX13" fmla="*/ 159255 w 332896"/>
                <a:gd name="connsiteY13" fmla="*/ 68937 h 27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2896" h="270262">
                  <a:moveTo>
                    <a:pt x="156112" y="69698"/>
                  </a:moveTo>
                  <a:cubicBezTo>
                    <a:pt x="156112" y="69698"/>
                    <a:pt x="124203" y="71125"/>
                    <a:pt x="117250" y="86152"/>
                  </a:cubicBezTo>
                  <a:cubicBezTo>
                    <a:pt x="101439" y="120295"/>
                    <a:pt x="146778" y="165947"/>
                    <a:pt x="190212" y="132755"/>
                  </a:cubicBezTo>
                  <a:cubicBezTo>
                    <a:pt x="233646" y="99562"/>
                    <a:pt x="217358" y="72837"/>
                    <a:pt x="213548" y="55622"/>
                  </a:cubicBezTo>
                  <a:cubicBezTo>
                    <a:pt x="209738" y="38408"/>
                    <a:pt x="165637" y="-13521"/>
                    <a:pt x="99724" y="3313"/>
                  </a:cubicBezTo>
                  <a:cubicBezTo>
                    <a:pt x="33811" y="20147"/>
                    <a:pt x="-15624" y="77022"/>
                    <a:pt x="4569" y="155961"/>
                  </a:cubicBezTo>
                  <a:cubicBezTo>
                    <a:pt x="28953" y="251164"/>
                    <a:pt x="86961" y="257821"/>
                    <a:pt x="132776" y="267998"/>
                  </a:cubicBezTo>
                  <a:cubicBezTo>
                    <a:pt x="158874" y="273799"/>
                    <a:pt x="215739" y="268758"/>
                    <a:pt x="267555" y="249357"/>
                  </a:cubicBezTo>
                  <a:cubicBezTo>
                    <a:pt x="305655" y="235185"/>
                    <a:pt x="332896" y="201327"/>
                    <a:pt x="332896" y="201327"/>
                  </a:cubicBezTo>
                  <a:lnTo>
                    <a:pt x="270222" y="112972"/>
                  </a:lnTo>
                  <a:cubicBezTo>
                    <a:pt x="270222" y="112972"/>
                    <a:pt x="219930" y="157102"/>
                    <a:pt x="169733" y="160241"/>
                  </a:cubicBezTo>
                  <a:cubicBezTo>
                    <a:pt x="127537" y="162904"/>
                    <a:pt x="107535" y="148257"/>
                    <a:pt x="101343" y="120200"/>
                  </a:cubicBezTo>
                  <a:cubicBezTo>
                    <a:pt x="95533" y="94141"/>
                    <a:pt x="106201" y="77497"/>
                    <a:pt x="122870" y="71220"/>
                  </a:cubicBezTo>
                  <a:cubicBezTo>
                    <a:pt x="139539" y="64943"/>
                    <a:pt x="159255" y="68937"/>
                    <a:pt x="159255" y="6893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 19">
              <a:extLst>
                <a:ext uri="{FF2B5EF4-FFF2-40B4-BE49-F238E27FC236}">
                  <a16:creationId xmlns:a16="http://schemas.microsoft.com/office/drawing/2014/main" id="{3C389998-5E22-8B14-DC28-7420B5FE425F}"/>
                </a:ext>
              </a:extLst>
            </p:cNvPr>
            <p:cNvSpPr/>
            <p:nvPr/>
          </p:nvSpPr>
          <p:spPr>
            <a:xfrm>
              <a:off x="1960951" y="2861610"/>
              <a:ext cx="262169" cy="421997"/>
            </a:xfrm>
            <a:custGeom>
              <a:avLst/>
              <a:gdLst>
                <a:gd name="connsiteX0" fmla="*/ 57301 w 262169"/>
                <a:gd name="connsiteY0" fmla="*/ 310812 h 421997"/>
                <a:gd name="connsiteX1" fmla="*/ 95210 w 262169"/>
                <a:gd name="connsiteY1" fmla="*/ 329168 h 421997"/>
                <a:gd name="connsiteX2" fmla="*/ 84256 w 262169"/>
                <a:gd name="connsiteY2" fmla="*/ 244427 h 421997"/>
                <a:gd name="connsiteX3" fmla="*/ 9199 w 262169"/>
                <a:gd name="connsiteY3" fmla="*/ 276858 h 421997"/>
                <a:gd name="connsiteX4" fmla="*/ 42061 w 262169"/>
                <a:gd name="connsiteY4" fmla="*/ 395838 h 421997"/>
                <a:gd name="connsiteX5" fmla="*/ 222369 w 262169"/>
                <a:gd name="connsiteY5" fmla="*/ 368352 h 421997"/>
                <a:gd name="connsiteX6" fmla="*/ 245896 w 262169"/>
                <a:gd name="connsiteY6" fmla="*/ 167485 h 421997"/>
                <a:gd name="connsiteX7" fmla="*/ 115213 w 262169"/>
                <a:gd name="connsiteY7" fmla="*/ 0 h 421997"/>
                <a:gd name="connsiteX8" fmla="*/ 85685 w 262169"/>
                <a:gd name="connsiteY8" fmla="*/ 125447 h 421997"/>
                <a:gd name="connsiteX9" fmla="*/ 140073 w 262169"/>
                <a:gd name="connsiteY9" fmla="*/ 195827 h 421997"/>
                <a:gd name="connsiteX10" fmla="*/ 131977 w 262169"/>
                <a:gd name="connsiteY10" fmla="*/ 318896 h 421997"/>
                <a:gd name="connsiteX11" fmla="*/ 79970 w 262169"/>
                <a:gd name="connsiteY11" fmla="*/ 334494 h 421997"/>
                <a:gd name="connsiteX12" fmla="*/ 54634 w 262169"/>
                <a:gd name="connsiteY12" fmla="*/ 308719 h 42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169" h="421997">
                  <a:moveTo>
                    <a:pt x="57301" y="310812"/>
                  </a:moveTo>
                  <a:cubicBezTo>
                    <a:pt x="57301" y="310812"/>
                    <a:pt x="79018" y="333733"/>
                    <a:pt x="95210" y="329168"/>
                  </a:cubicBezTo>
                  <a:cubicBezTo>
                    <a:pt x="131977" y="318896"/>
                    <a:pt x="138168" y="255459"/>
                    <a:pt x="84256" y="244427"/>
                  </a:cubicBezTo>
                  <a:cubicBezTo>
                    <a:pt x="30345" y="233394"/>
                    <a:pt x="20153" y="262878"/>
                    <a:pt x="9199" y="276858"/>
                  </a:cubicBezTo>
                  <a:cubicBezTo>
                    <a:pt x="-1754" y="290839"/>
                    <a:pt x="-13565" y="357414"/>
                    <a:pt x="42061" y="395838"/>
                  </a:cubicBezTo>
                  <a:cubicBezTo>
                    <a:pt x="97782" y="434261"/>
                    <a:pt x="173982" y="434547"/>
                    <a:pt x="222369" y="368352"/>
                  </a:cubicBezTo>
                  <a:cubicBezTo>
                    <a:pt x="280662" y="288461"/>
                    <a:pt x="262279" y="210663"/>
                    <a:pt x="245896" y="167485"/>
                  </a:cubicBezTo>
                  <a:cubicBezTo>
                    <a:pt x="227036" y="117933"/>
                    <a:pt x="115213" y="0"/>
                    <a:pt x="115213" y="0"/>
                  </a:cubicBezTo>
                  <a:lnTo>
                    <a:pt x="85685" y="125447"/>
                  </a:lnTo>
                  <a:cubicBezTo>
                    <a:pt x="85685" y="125447"/>
                    <a:pt x="118451" y="147892"/>
                    <a:pt x="140073" y="195827"/>
                  </a:cubicBezTo>
                  <a:cubicBezTo>
                    <a:pt x="164171" y="249182"/>
                    <a:pt x="149788" y="296165"/>
                    <a:pt x="131977" y="318896"/>
                  </a:cubicBezTo>
                  <a:cubicBezTo>
                    <a:pt x="115403" y="340105"/>
                    <a:pt x="95686" y="342863"/>
                    <a:pt x="79970" y="334494"/>
                  </a:cubicBezTo>
                  <a:cubicBezTo>
                    <a:pt x="64254" y="326124"/>
                    <a:pt x="54634" y="308719"/>
                    <a:pt x="54634" y="30871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 20">
              <a:extLst>
                <a:ext uri="{FF2B5EF4-FFF2-40B4-BE49-F238E27FC236}">
                  <a16:creationId xmlns:a16="http://schemas.microsoft.com/office/drawing/2014/main" id="{E564B82D-4F5F-C42B-4E77-03BE77B88611}"/>
                </a:ext>
              </a:extLst>
            </p:cNvPr>
            <p:cNvSpPr/>
            <p:nvPr/>
          </p:nvSpPr>
          <p:spPr>
            <a:xfrm>
              <a:off x="2246390" y="2924000"/>
              <a:ext cx="262169" cy="371685"/>
            </a:xfrm>
            <a:custGeom>
              <a:avLst/>
              <a:gdLst>
                <a:gd name="connsiteX0" fmla="*/ 204869 w 262169"/>
                <a:gd name="connsiteY0" fmla="*/ 260500 h 371685"/>
                <a:gd name="connsiteX1" fmla="*/ 166959 w 262169"/>
                <a:gd name="connsiteY1" fmla="*/ 278855 h 371685"/>
                <a:gd name="connsiteX2" fmla="*/ 177913 w 262169"/>
                <a:gd name="connsiteY2" fmla="*/ 194115 h 371685"/>
                <a:gd name="connsiteX3" fmla="*/ 252970 w 262169"/>
                <a:gd name="connsiteY3" fmla="*/ 226546 h 371685"/>
                <a:gd name="connsiteX4" fmla="*/ 220109 w 262169"/>
                <a:gd name="connsiteY4" fmla="*/ 345526 h 371685"/>
                <a:gd name="connsiteX5" fmla="*/ 39800 w 262169"/>
                <a:gd name="connsiteY5" fmla="*/ 318040 h 371685"/>
                <a:gd name="connsiteX6" fmla="*/ 16274 w 262169"/>
                <a:gd name="connsiteY6" fmla="*/ 117173 h 371685"/>
                <a:gd name="connsiteX7" fmla="*/ 85044 w 262169"/>
                <a:gd name="connsiteY7" fmla="*/ 0 h 371685"/>
                <a:gd name="connsiteX8" fmla="*/ 172770 w 262169"/>
                <a:gd name="connsiteY8" fmla="*/ 55162 h 371685"/>
                <a:gd name="connsiteX9" fmla="*/ 122097 w 262169"/>
                <a:gd name="connsiteY9" fmla="*/ 145515 h 371685"/>
                <a:gd name="connsiteX10" fmla="*/ 130193 w 262169"/>
                <a:gd name="connsiteY10" fmla="*/ 268584 h 371685"/>
                <a:gd name="connsiteX11" fmla="*/ 182199 w 262169"/>
                <a:gd name="connsiteY11" fmla="*/ 284181 h 371685"/>
                <a:gd name="connsiteX12" fmla="*/ 207536 w 262169"/>
                <a:gd name="connsiteY12" fmla="*/ 258407 h 371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169" h="371685">
                  <a:moveTo>
                    <a:pt x="204869" y="260500"/>
                  </a:moveTo>
                  <a:cubicBezTo>
                    <a:pt x="204869" y="260500"/>
                    <a:pt x="183152" y="283421"/>
                    <a:pt x="166959" y="278855"/>
                  </a:cubicBezTo>
                  <a:cubicBezTo>
                    <a:pt x="130193" y="268584"/>
                    <a:pt x="124001" y="205147"/>
                    <a:pt x="177913" y="194115"/>
                  </a:cubicBezTo>
                  <a:cubicBezTo>
                    <a:pt x="231824" y="183082"/>
                    <a:pt x="242016" y="212565"/>
                    <a:pt x="252970" y="226546"/>
                  </a:cubicBezTo>
                  <a:cubicBezTo>
                    <a:pt x="263924" y="240527"/>
                    <a:pt x="275735" y="307102"/>
                    <a:pt x="220109" y="345526"/>
                  </a:cubicBezTo>
                  <a:cubicBezTo>
                    <a:pt x="164483" y="383949"/>
                    <a:pt x="88187" y="384235"/>
                    <a:pt x="39800" y="318040"/>
                  </a:cubicBezTo>
                  <a:cubicBezTo>
                    <a:pt x="-18492" y="238149"/>
                    <a:pt x="-109" y="160351"/>
                    <a:pt x="16274" y="117173"/>
                  </a:cubicBezTo>
                  <a:cubicBezTo>
                    <a:pt x="35133" y="67622"/>
                    <a:pt x="85044" y="0"/>
                    <a:pt x="85044" y="0"/>
                  </a:cubicBezTo>
                  <a:lnTo>
                    <a:pt x="172770" y="55162"/>
                  </a:lnTo>
                  <a:cubicBezTo>
                    <a:pt x="172770" y="55162"/>
                    <a:pt x="143814" y="97580"/>
                    <a:pt x="122097" y="145515"/>
                  </a:cubicBezTo>
                  <a:cubicBezTo>
                    <a:pt x="97998" y="198870"/>
                    <a:pt x="112381" y="245853"/>
                    <a:pt x="130193" y="268584"/>
                  </a:cubicBezTo>
                  <a:cubicBezTo>
                    <a:pt x="146766" y="289793"/>
                    <a:pt x="166483" y="292551"/>
                    <a:pt x="182199" y="284181"/>
                  </a:cubicBezTo>
                  <a:cubicBezTo>
                    <a:pt x="197915" y="275812"/>
                    <a:pt x="207536" y="258407"/>
                    <a:pt x="207536" y="25840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 21">
              <a:extLst>
                <a:ext uri="{FF2B5EF4-FFF2-40B4-BE49-F238E27FC236}">
                  <a16:creationId xmlns:a16="http://schemas.microsoft.com/office/drawing/2014/main" id="{A81EE708-A24B-78E2-7B78-3F8546A2B0E5}"/>
                </a:ext>
              </a:extLst>
            </p:cNvPr>
            <p:cNvSpPr/>
            <p:nvPr/>
          </p:nvSpPr>
          <p:spPr>
            <a:xfrm>
              <a:off x="3074384" y="2219728"/>
              <a:ext cx="170819" cy="328458"/>
            </a:xfrm>
            <a:custGeom>
              <a:avLst/>
              <a:gdLst>
                <a:gd name="connsiteX0" fmla="*/ 158591 w 170819"/>
                <a:gd name="connsiteY0" fmla="*/ 95 h 328458"/>
                <a:gd name="connsiteX1" fmla="*/ 91916 w 170819"/>
                <a:gd name="connsiteY1" fmla="*/ 75515 h 328458"/>
                <a:gd name="connsiteX2" fmla="*/ 0 w 170819"/>
                <a:gd name="connsiteY2" fmla="*/ 116887 h 328458"/>
                <a:gd name="connsiteX3" fmla="*/ 85058 w 170819"/>
                <a:gd name="connsiteY3" fmla="*/ 202294 h 328458"/>
                <a:gd name="connsiteX4" fmla="*/ 129254 w 170819"/>
                <a:gd name="connsiteY4" fmla="*/ 328407 h 328458"/>
                <a:gd name="connsiteX5" fmla="*/ 168688 w 170819"/>
                <a:gd name="connsiteY5" fmla="*/ 161873 h 328458"/>
                <a:gd name="connsiteX6" fmla="*/ 158496 w 170819"/>
                <a:gd name="connsiteY6" fmla="*/ 0 h 328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819" h="328458">
                  <a:moveTo>
                    <a:pt x="158591" y="95"/>
                  </a:moveTo>
                  <a:cubicBezTo>
                    <a:pt x="150400" y="95"/>
                    <a:pt x="129350" y="50787"/>
                    <a:pt x="91916" y="75515"/>
                  </a:cubicBezTo>
                  <a:cubicBezTo>
                    <a:pt x="54483" y="100243"/>
                    <a:pt x="0" y="109564"/>
                    <a:pt x="0" y="116887"/>
                  </a:cubicBezTo>
                  <a:cubicBezTo>
                    <a:pt x="0" y="124211"/>
                    <a:pt x="55054" y="149699"/>
                    <a:pt x="85058" y="202294"/>
                  </a:cubicBezTo>
                  <a:cubicBezTo>
                    <a:pt x="130683" y="282375"/>
                    <a:pt x="119253" y="325744"/>
                    <a:pt x="129254" y="328407"/>
                  </a:cubicBezTo>
                  <a:cubicBezTo>
                    <a:pt x="139255" y="331070"/>
                    <a:pt x="162592" y="230921"/>
                    <a:pt x="168688" y="161873"/>
                  </a:cubicBezTo>
                  <a:cubicBezTo>
                    <a:pt x="174784" y="92825"/>
                    <a:pt x="166688" y="0"/>
                    <a:pt x="15849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23" name="Forma Livre 22">
              <a:extLst>
                <a:ext uri="{FF2B5EF4-FFF2-40B4-BE49-F238E27FC236}">
                  <a16:creationId xmlns:a16="http://schemas.microsoft.com/office/drawing/2014/main" id="{FE9538CA-666A-36D8-82A1-003D35BDF48F}"/>
                </a:ext>
              </a:extLst>
            </p:cNvPr>
            <p:cNvSpPr/>
            <p:nvPr/>
          </p:nvSpPr>
          <p:spPr>
            <a:xfrm>
              <a:off x="2997286" y="2404546"/>
              <a:ext cx="183478" cy="494140"/>
            </a:xfrm>
            <a:custGeom>
              <a:avLst/>
              <a:gdLst>
                <a:gd name="connsiteX0" fmla="*/ 101577 w 183478"/>
                <a:gd name="connsiteY0" fmla="*/ 167 h 494140"/>
                <a:gd name="connsiteX1" fmla="*/ 63477 w 183478"/>
                <a:gd name="connsiteY1" fmla="*/ 80247 h 494140"/>
                <a:gd name="connsiteX2" fmla="*/ 231 w 183478"/>
                <a:gd name="connsiteY2" fmla="*/ 128943 h 494140"/>
                <a:gd name="connsiteX3" fmla="*/ 52618 w 183478"/>
                <a:gd name="connsiteY3" fmla="*/ 289104 h 494140"/>
                <a:gd name="connsiteX4" fmla="*/ 231 w 183478"/>
                <a:gd name="connsiteY4" fmla="*/ 493966 h 494140"/>
                <a:gd name="connsiteX5" fmla="*/ 179206 w 183478"/>
                <a:gd name="connsiteY5" fmla="*/ 215681 h 494140"/>
                <a:gd name="connsiteX6" fmla="*/ 101672 w 183478"/>
                <a:gd name="connsiteY6" fmla="*/ 72 h 49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478" h="494140">
                  <a:moveTo>
                    <a:pt x="101577" y="167"/>
                  </a:moveTo>
                  <a:cubicBezTo>
                    <a:pt x="91671" y="4161"/>
                    <a:pt x="94814" y="39541"/>
                    <a:pt x="63477" y="80247"/>
                  </a:cubicBezTo>
                  <a:cubicBezTo>
                    <a:pt x="45189" y="104024"/>
                    <a:pt x="231" y="128943"/>
                    <a:pt x="231" y="128943"/>
                  </a:cubicBezTo>
                  <a:cubicBezTo>
                    <a:pt x="231" y="128943"/>
                    <a:pt x="57381" y="186388"/>
                    <a:pt x="52618" y="289104"/>
                  </a:cubicBezTo>
                  <a:cubicBezTo>
                    <a:pt x="47856" y="391915"/>
                    <a:pt x="-3865" y="488640"/>
                    <a:pt x="231" y="493966"/>
                  </a:cubicBezTo>
                  <a:cubicBezTo>
                    <a:pt x="4327" y="499292"/>
                    <a:pt x="149297" y="382500"/>
                    <a:pt x="179206" y="215681"/>
                  </a:cubicBezTo>
                  <a:cubicBezTo>
                    <a:pt x="204637" y="74066"/>
                    <a:pt x="108530" y="-2686"/>
                    <a:pt x="101672" y="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 23">
              <a:extLst>
                <a:ext uri="{FF2B5EF4-FFF2-40B4-BE49-F238E27FC236}">
                  <a16:creationId xmlns:a16="http://schemas.microsoft.com/office/drawing/2014/main" id="{1BBF4F02-E1D7-5D5E-A18E-C705C988B9ED}"/>
                </a:ext>
              </a:extLst>
            </p:cNvPr>
            <p:cNvSpPr/>
            <p:nvPr/>
          </p:nvSpPr>
          <p:spPr>
            <a:xfrm>
              <a:off x="2827890" y="2353070"/>
              <a:ext cx="244094" cy="158036"/>
            </a:xfrm>
            <a:custGeom>
              <a:avLst/>
              <a:gdLst>
                <a:gd name="connsiteX0" fmla="*/ 243065 w 244094"/>
                <a:gd name="connsiteY0" fmla="*/ 26249 h 158036"/>
                <a:gd name="connsiteX1" fmla="*/ 90665 w 244094"/>
                <a:gd name="connsiteY1" fmla="*/ 14931 h 158036"/>
                <a:gd name="connsiteX2" fmla="*/ 844 w 244094"/>
                <a:gd name="connsiteY2" fmla="*/ 157117 h 158036"/>
                <a:gd name="connsiteX3" fmla="*/ 81806 w 244094"/>
                <a:gd name="connsiteY3" fmla="*/ 141804 h 158036"/>
                <a:gd name="connsiteX4" fmla="*/ 141719 w 244094"/>
                <a:gd name="connsiteY4" fmla="*/ 157117 h 158036"/>
                <a:gd name="connsiteX5" fmla="*/ 209727 w 244094"/>
                <a:gd name="connsiteY5" fmla="*/ 100433 h 158036"/>
                <a:gd name="connsiteX6" fmla="*/ 243065 w 244094"/>
                <a:gd name="connsiteY6" fmla="*/ 26344 h 15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094" h="158036">
                  <a:moveTo>
                    <a:pt x="243065" y="26249"/>
                  </a:moveTo>
                  <a:cubicBezTo>
                    <a:pt x="238969" y="16928"/>
                    <a:pt x="166198" y="-20449"/>
                    <a:pt x="90665" y="14931"/>
                  </a:cubicBezTo>
                  <a:cubicBezTo>
                    <a:pt x="15131" y="50311"/>
                    <a:pt x="-4585" y="151125"/>
                    <a:pt x="844" y="157117"/>
                  </a:cubicBezTo>
                  <a:cubicBezTo>
                    <a:pt x="6273" y="163109"/>
                    <a:pt x="49136" y="137715"/>
                    <a:pt x="81806" y="141804"/>
                  </a:cubicBezTo>
                  <a:cubicBezTo>
                    <a:pt x="114477" y="145894"/>
                    <a:pt x="141719" y="157117"/>
                    <a:pt x="141719" y="157117"/>
                  </a:cubicBezTo>
                  <a:cubicBezTo>
                    <a:pt x="141719" y="157117"/>
                    <a:pt x="179819" y="143802"/>
                    <a:pt x="209727" y="100433"/>
                  </a:cubicBezTo>
                  <a:cubicBezTo>
                    <a:pt x="239636" y="57064"/>
                    <a:pt x="247160" y="35664"/>
                    <a:pt x="243065" y="26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 24">
              <a:extLst>
                <a:ext uri="{FF2B5EF4-FFF2-40B4-BE49-F238E27FC236}">
                  <a16:creationId xmlns:a16="http://schemas.microsoft.com/office/drawing/2014/main" id="{CE3BB81A-DC0A-738F-B85F-9BCC80A2556A}"/>
                </a:ext>
              </a:extLst>
            </p:cNvPr>
            <p:cNvSpPr/>
            <p:nvPr/>
          </p:nvSpPr>
          <p:spPr>
            <a:xfrm>
              <a:off x="1615916" y="2293437"/>
              <a:ext cx="312118" cy="314554"/>
            </a:xfrm>
            <a:custGeom>
              <a:avLst/>
              <a:gdLst>
                <a:gd name="connsiteX0" fmla="*/ 95 w 312118"/>
                <a:gd name="connsiteY0" fmla="*/ 46032 h 314554"/>
                <a:gd name="connsiteX1" fmla="*/ 102870 w 312118"/>
                <a:gd name="connsiteY1" fmla="*/ 64007 h 314554"/>
                <a:gd name="connsiteX2" fmla="*/ 194024 w 312118"/>
                <a:gd name="connsiteY2" fmla="*/ 0 h 314554"/>
                <a:gd name="connsiteX3" fmla="*/ 221266 w 312118"/>
                <a:gd name="connsiteY3" fmla="*/ 163490 h 314554"/>
                <a:gd name="connsiteX4" fmla="*/ 311944 w 312118"/>
                <a:gd name="connsiteY4" fmla="*/ 314331 h 314554"/>
                <a:gd name="connsiteX5" fmla="*/ 211360 w 312118"/>
                <a:gd name="connsiteY5" fmla="*/ 256220 h 314554"/>
                <a:gd name="connsiteX6" fmla="*/ 65341 w 312118"/>
                <a:gd name="connsiteY6" fmla="*/ 164156 h 314554"/>
                <a:gd name="connsiteX7" fmla="*/ 0 w 312118"/>
                <a:gd name="connsiteY7" fmla="*/ 46032 h 31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118" h="314554">
                  <a:moveTo>
                    <a:pt x="95" y="46032"/>
                  </a:moveTo>
                  <a:cubicBezTo>
                    <a:pt x="95" y="46032"/>
                    <a:pt x="52483" y="75420"/>
                    <a:pt x="102870" y="64007"/>
                  </a:cubicBezTo>
                  <a:cubicBezTo>
                    <a:pt x="156305" y="51929"/>
                    <a:pt x="189262" y="0"/>
                    <a:pt x="194024" y="0"/>
                  </a:cubicBezTo>
                  <a:cubicBezTo>
                    <a:pt x="198787" y="0"/>
                    <a:pt x="195358" y="111466"/>
                    <a:pt x="221266" y="163490"/>
                  </a:cubicBezTo>
                  <a:cubicBezTo>
                    <a:pt x="247174" y="215514"/>
                    <a:pt x="316040" y="310336"/>
                    <a:pt x="311944" y="314331"/>
                  </a:cubicBezTo>
                  <a:cubicBezTo>
                    <a:pt x="307848" y="318325"/>
                    <a:pt x="232886" y="267633"/>
                    <a:pt x="211360" y="256220"/>
                  </a:cubicBezTo>
                  <a:cubicBezTo>
                    <a:pt x="189833" y="244807"/>
                    <a:pt x="118491" y="226832"/>
                    <a:pt x="65341" y="164156"/>
                  </a:cubicBezTo>
                  <a:cubicBezTo>
                    <a:pt x="12192" y="101480"/>
                    <a:pt x="0" y="46032"/>
                    <a:pt x="0" y="460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 25">
              <a:extLst>
                <a:ext uri="{FF2B5EF4-FFF2-40B4-BE49-F238E27FC236}">
                  <a16:creationId xmlns:a16="http://schemas.microsoft.com/office/drawing/2014/main" id="{383E375A-E54B-0C07-D615-24CE736F0CF3}"/>
                </a:ext>
              </a:extLst>
            </p:cNvPr>
            <p:cNvSpPr/>
            <p:nvPr/>
          </p:nvSpPr>
          <p:spPr>
            <a:xfrm>
              <a:off x="1856898" y="3295871"/>
              <a:ext cx="301296" cy="262497"/>
            </a:xfrm>
            <a:custGeom>
              <a:avLst/>
              <a:gdLst>
                <a:gd name="connsiteX0" fmla="*/ 0 w 301296"/>
                <a:gd name="connsiteY0" fmla="*/ 95 h 262497"/>
                <a:gd name="connsiteX1" fmla="*/ 164306 w 301296"/>
                <a:gd name="connsiteY1" fmla="*/ 145039 h 262497"/>
                <a:gd name="connsiteX2" fmla="*/ 256889 w 301296"/>
                <a:gd name="connsiteY2" fmla="*/ 262497 h 262497"/>
                <a:gd name="connsiteX3" fmla="*/ 282321 w 301296"/>
                <a:gd name="connsiteY3" fmla="*/ 100529 h 262497"/>
                <a:gd name="connsiteX4" fmla="*/ 0 w 301296"/>
                <a:gd name="connsiteY4" fmla="*/ 0 h 26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296" h="262497">
                  <a:moveTo>
                    <a:pt x="0" y="95"/>
                  </a:moveTo>
                  <a:cubicBezTo>
                    <a:pt x="0" y="95"/>
                    <a:pt x="84201" y="65910"/>
                    <a:pt x="164306" y="145039"/>
                  </a:cubicBezTo>
                  <a:cubicBezTo>
                    <a:pt x="196025" y="176425"/>
                    <a:pt x="256889" y="262497"/>
                    <a:pt x="256889" y="262497"/>
                  </a:cubicBezTo>
                  <a:cubicBezTo>
                    <a:pt x="256889" y="262497"/>
                    <a:pt x="336709" y="155691"/>
                    <a:pt x="282321" y="100529"/>
                  </a:cubicBezTo>
                  <a:cubicBezTo>
                    <a:pt x="227838" y="45366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 26">
              <a:extLst>
                <a:ext uri="{FF2B5EF4-FFF2-40B4-BE49-F238E27FC236}">
                  <a16:creationId xmlns:a16="http://schemas.microsoft.com/office/drawing/2014/main" id="{0AFED8BD-DE2A-F8B3-DB73-9FEBAFDA04D4}"/>
                </a:ext>
              </a:extLst>
            </p:cNvPr>
            <p:cNvSpPr/>
            <p:nvPr/>
          </p:nvSpPr>
          <p:spPr>
            <a:xfrm>
              <a:off x="1791690" y="3003130"/>
              <a:ext cx="207702" cy="300730"/>
            </a:xfrm>
            <a:custGeom>
              <a:avLst/>
              <a:gdLst>
                <a:gd name="connsiteX0" fmla="*/ 167792 w 207702"/>
                <a:gd name="connsiteY0" fmla="*/ 0 h 300730"/>
                <a:gd name="connsiteX1" fmla="*/ 73399 w 207702"/>
                <a:gd name="connsiteY1" fmla="*/ 28437 h 300730"/>
                <a:gd name="connsiteX2" fmla="*/ 2629 w 207702"/>
                <a:gd name="connsiteY2" fmla="*/ 49836 h 300730"/>
                <a:gd name="connsiteX3" fmla="*/ 31680 w 207702"/>
                <a:gd name="connsiteY3" fmla="*/ 215324 h 300730"/>
                <a:gd name="connsiteX4" fmla="*/ 207702 w 207702"/>
                <a:gd name="connsiteY4" fmla="*/ 300730 h 300730"/>
                <a:gd name="connsiteX5" fmla="*/ 113309 w 207702"/>
                <a:gd name="connsiteY5" fmla="*/ 142376 h 300730"/>
                <a:gd name="connsiteX6" fmla="*/ 167792 w 207702"/>
                <a:gd name="connsiteY6" fmla="*/ 0 h 30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702" h="300730">
                  <a:moveTo>
                    <a:pt x="167792" y="0"/>
                  </a:moveTo>
                  <a:cubicBezTo>
                    <a:pt x="167792" y="0"/>
                    <a:pt x="98831" y="19592"/>
                    <a:pt x="73399" y="28437"/>
                  </a:cubicBezTo>
                  <a:cubicBezTo>
                    <a:pt x="47968" y="37282"/>
                    <a:pt x="4439" y="40896"/>
                    <a:pt x="2629" y="49836"/>
                  </a:cubicBezTo>
                  <a:cubicBezTo>
                    <a:pt x="819" y="58777"/>
                    <a:pt x="-10135" y="162349"/>
                    <a:pt x="31680" y="215324"/>
                  </a:cubicBezTo>
                  <a:cubicBezTo>
                    <a:pt x="93402" y="293597"/>
                    <a:pt x="207702" y="300730"/>
                    <a:pt x="207702" y="300730"/>
                  </a:cubicBezTo>
                  <a:cubicBezTo>
                    <a:pt x="207702" y="300730"/>
                    <a:pt x="122644" y="218843"/>
                    <a:pt x="113309" y="142376"/>
                  </a:cubicBezTo>
                  <a:cubicBezTo>
                    <a:pt x="103975" y="65910"/>
                    <a:pt x="167792" y="0"/>
                    <a:pt x="1677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orma Livre 27">
              <a:extLst>
                <a:ext uri="{FF2B5EF4-FFF2-40B4-BE49-F238E27FC236}">
                  <a16:creationId xmlns:a16="http://schemas.microsoft.com/office/drawing/2014/main" id="{94C7948F-952B-98D1-0011-F2939A973B24}"/>
                </a:ext>
              </a:extLst>
            </p:cNvPr>
            <p:cNvSpPr/>
            <p:nvPr/>
          </p:nvSpPr>
          <p:spPr>
            <a:xfrm>
              <a:off x="1905095" y="2736258"/>
              <a:ext cx="196024" cy="250893"/>
            </a:xfrm>
            <a:custGeom>
              <a:avLst/>
              <a:gdLst>
                <a:gd name="connsiteX0" fmla="*/ 0 w 196024"/>
                <a:gd name="connsiteY0" fmla="*/ 250894 h 250893"/>
                <a:gd name="connsiteX1" fmla="*/ 116586 w 196024"/>
                <a:gd name="connsiteY1" fmla="*/ 222457 h 250893"/>
                <a:gd name="connsiteX2" fmla="*/ 196024 w 196024"/>
                <a:gd name="connsiteY2" fmla="*/ 0 h 250893"/>
                <a:gd name="connsiteX3" fmla="*/ 47244 w 196024"/>
                <a:gd name="connsiteY3" fmla="*/ 125447 h 250893"/>
                <a:gd name="connsiteX4" fmla="*/ 95 w 196024"/>
                <a:gd name="connsiteY4" fmla="*/ 250894 h 25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024" h="250893">
                  <a:moveTo>
                    <a:pt x="0" y="250894"/>
                  </a:moveTo>
                  <a:lnTo>
                    <a:pt x="116586" y="222457"/>
                  </a:lnTo>
                  <a:lnTo>
                    <a:pt x="196024" y="0"/>
                  </a:lnTo>
                  <a:cubicBezTo>
                    <a:pt x="196024" y="0"/>
                    <a:pt x="98012" y="49836"/>
                    <a:pt x="47244" y="125447"/>
                  </a:cubicBezTo>
                  <a:cubicBezTo>
                    <a:pt x="9715" y="181370"/>
                    <a:pt x="95" y="250894"/>
                    <a:pt x="95" y="250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" name="Forma Livre 28">
              <a:extLst>
                <a:ext uri="{FF2B5EF4-FFF2-40B4-BE49-F238E27FC236}">
                  <a16:creationId xmlns:a16="http://schemas.microsoft.com/office/drawing/2014/main" id="{6C9F2A93-7F88-E3F8-47C3-B89687B100AA}"/>
                </a:ext>
              </a:extLst>
            </p:cNvPr>
            <p:cNvSpPr/>
            <p:nvPr/>
          </p:nvSpPr>
          <p:spPr>
            <a:xfrm>
              <a:off x="2445829" y="2550450"/>
              <a:ext cx="551525" cy="461619"/>
            </a:xfrm>
            <a:custGeom>
              <a:avLst/>
              <a:gdLst>
                <a:gd name="connsiteX0" fmla="*/ 0 w 551525"/>
                <a:gd name="connsiteY0" fmla="*/ 192845 h 461619"/>
                <a:gd name="connsiteX1" fmla="*/ 402908 w 551525"/>
                <a:gd name="connsiteY1" fmla="*/ 14899 h 461619"/>
                <a:gd name="connsiteX2" fmla="*/ 551497 w 551525"/>
                <a:gd name="connsiteY2" fmla="*/ 256948 h 461619"/>
                <a:gd name="connsiteX3" fmla="*/ 397478 w 551525"/>
                <a:gd name="connsiteY3" fmla="*/ 461619 h 461619"/>
                <a:gd name="connsiteX4" fmla="*/ 446437 w 551525"/>
                <a:gd name="connsiteY4" fmla="*/ 185712 h 461619"/>
                <a:gd name="connsiteX5" fmla="*/ 76200 w 551525"/>
                <a:gd name="connsiteY5" fmla="*/ 237356 h 461619"/>
                <a:gd name="connsiteX6" fmla="*/ 0 w 551525"/>
                <a:gd name="connsiteY6" fmla="*/ 192845 h 46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525" h="461619">
                  <a:moveTo>
                    <a:pt x="0" y="192845"/>
                  </a:moveTo>
                  <a:cubicBezTo>
                    <a:pt x="0" y="192845"/>
                    <a:pt x="196025" y="-63470"/>
                    <a:pt x="402908" y="14899"/>
                  </a:cubicBezTo>
                  <a:cubicBezTo>
                    <a:pt x="493395" y="49138"/>
                    <a:pt x="553022" y="116379"/>
                    <a:pt x="551497" y="256948"/>
                  </a:cubicBezTo>
                  <a:cubicBezTo>
                    <a:pt x="550259" y="371648"/>
                    <a:pt x="397478" y="461619"/>
                    <a:pt x="397478" y="461619"/>
                  </a:cubicBezTo>
                  <a:cubicBezTo>
                    <a:pt x="397478" y="461619"/>
                    <a:pt x="544449" y="298700"/>
                    <a:pt x="446437" y="185712"/>
                  </a:cubicBezTo>
                  <a:cubicBezTo>
                    <a:pt x="290132" y="5674"/>
                    <a:pt x="76200" y="237356"/>
                    <a:pt x="76200" y="237356"/>
                  </a:cubicBezTo>
                  <a:lnTo>
                    <a:pt x="0" y="1928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" name="Forma Livre 29">
              <a:extLst>
                <a:ext uri="{FF2B5EF4-FFF2-40B4-BE49-F238E27FC236}">
                  <a16:creationId xmlns:a16="http://schemas.microsoft.com/office/drawing/2014/main" id="{540B063A-9633-CE5D-2B8C-01771FBFD4D1}"/>
                </a:ext>
              </a:extLst>
            </p:cNvPr>
            <p:cNvSpPr/>
            <p:nvPr/>
          </p:nvSpPr>
          <p:spPr>
            <a:xfrm>
              <a:off x="2667285" y="3024529"/>
              <a:ext cx="232314" cy="217130"/>
            </a:xfrm>
            <a:custGeom>
              <a:avLst/>
              <a:gdLst>
                <a:gd name="connsiteX0" fmla="*/ 0 w 232314"/>
                <a:gd name="connsiteY0" fmla="*/ 217131 h 217130"/>
                <a:gd name="connsiteX1" fmla="*/ 232315 w 232314"/>
                <a:gd name="connsiteY1" fmla="*/ 0 h 217130"/>
                <a:gd name="connsiteX2" fmla="*/ 148876 w 232314"/>
                <a:gd name="connsiteY2" fmla="*/ 30244 h 217130"/>
                <a:gd name="connsiteX3" fmla="*/ 38195 w 232314"/>
                <a:gd name="connsiteY3" fmla="*/ 44510 h 217130"/>
                <a:gd name="connsiteX4" fmla="*/ 34576 w 232314"/>
                <a:gd name="connsiteY4" fmla="*/ 119265 h 217130"/>
                <a:gd name="connsiteX5" fmla="*/ 95 w 232314"/>
                <a:gd name="connsiteY5" fmla="*/ 217131 h 21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314" h="217130">
                  <a:moveTo>
                    <a:pt x="0" y="217131"/>
                  </a:moveTo>
                  <a:lnTo>
                    <a:pt x="232315" y="0"/>
                  </a:lnTo>
                  <a:cubicBezTo>
                    <a:pt x="232315" y="0"/>
                    <a:pt x="181546" y="17785"/>
                    <a:pt x="148876" y="30244"/>
                  </a:cubicBezTo>
                  <a:cubicBezTo>
                    <a:pt x="116205" y="42703"/>
                    <a:pt x="38195" y="44510"/>
                    <a:pt x="38195" y="44510"/>
                  </a:cubicBezTo>
                  <a:cubicBezTo>
                    <a:pt x="38195" y="44510"/>
                    <a:pt x="38195" y="78369"/>
                    <a:pt x="34576" y="119265"/>
                  </a:cubicBezTo>
                  <a:cubicBezTo>
                    <a:pt x="30956" y="160161"/>
                    <a:pt x="95" y="217131"/>
                    <a:pt x="95" y="2171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" name="Forma Livre 30">
              <a:extLst>
                <a:ext uri="{FF2B5EF4-FFF2-40B4-BE49-F238E27FC236}">
                  <a16:creationId xmlns:a16="http://schemas.microsoft.com/office/drawing/2014/main" id="{31BC8090-1529-A8C7-7870-A92AC7AFCF77}"/>
                </a:ext>
              </a:extLst>
            </p:cNvPr>
            <p:cNvSpPr/>
            <p:nvPr/>
          </p:nvSpPr>
          <p:spPr>
            <a:xfrm>
              <a:off x="2255996" y="1971429"/>
              <a:ext cx="525113" cy="323814"/>
            </a:xfrm>
            <a:custGeom>
              <a:avLst/>
              <a:gdLst>
                <a:gd name="connsiteX0" fmla="*/ 47054 w 525113"/>
                <a:gd name="connsiteY0" fmla="*/ 323815 h 323814"/>
                <a:gd name="connsiteX1" fmla="*/ 168688 w 525113"/>
                <a:gd name="connsiteY1" fmla="*/ 116100 h 323814"/>
                <a:gd name="connsiteX2" fmla="*/ 401003 w 525113"/>
                <a:gd name="connsiteY2" fmla="*/ 124564 h 323814"/>
                <a:gd name="connsiteX3" fmla="*/ 525113 w 525113"/>
                <a:gd name="connsiteY3" fmla="*/ 71590 h 323814"/>
                <a:gd name="connsiteX4" fmla="*/ 163354 w 525113"/>
                <a:gd name="connsiteY4" fmla="*/ 41345 h 323814"/>
                <a:gd name="connsiteX5" fmla="*/ 0 w 525113"/>
                <a:gd name="connsiteY5" fmla="*/ 258476 h 323814"/>
                <a:gd name="connsiteX6" fmla="*/ 47149 w 525113"/>
                <a:gd name="connsiteY6" fmla="*/ 323815 h 32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113" h="323814">
                  <a:moveTo>
                    <a:pt x="47054" y="323815"/>
                  </a:moveTo>
                  <a:cubicBezTo>
                    <a:pt x="47054" y="323815"/>
                    <a:pt x="80677" y="164985"/>
                    <a:pt x="168688" y="116100"/>
                  </a:cubicBezTo>
                  <a:cubicBezTo>
                    <a:pt x="290322" y="48478"/>
                    <a:pt x="401003" y="124564"/>
                    <a:pt x="401003" y="124564"/>
                  </a:cubicBezTo>
                  <a:lnTo>
                    <a:pt x="525113" y="71590"/>
                  </a:lnTo>
                  <a:cubicBezTo>
                    <a:pt x="525113" y="71590"/>
                    <a:pt x="377666" y="-66887"/>
                    <a:pt x="163354" y="41345"/>
                  </a:cubicBezTo>
                  <a:cubicBezTo>
                    <a:pt x="39910" y="103641"/>
                    <a:pt x="0" y="258476"/>
                    <a:pt x="0" y="258476"/>
                  </a:cubicBezTo>
                  <a:lnTo>
                    <a:pt x="47149" y="3238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2" name="Forma Livre 31">
              <a:extLst>
                <a:ext uri="{FF2B5EF4-FFF2-40B4-BE49-F238E27FC236}">
                  <a16:creationId xmlns:a16="http://schemas.microsoft.com/office/drawing/2014/main" id="{7AB463F9-C42F-49E4-304C-89C046FE71F3}"/>
                </a:ext>
              </a:extLst>
            </p:cNvPr>
            <p:cNvSpPr/>
            <p:nvPr/>
          </p:nvSpPr>
          <p:spPr>
            <a:xfrm>
              <a:off x="2083403" y="2530160"/>
              <a:ext cx="369855" cy="366830"/>
            </a:xfrm>
            <a:custGeom>
              <a:avLst/>
              <a:gdLst>
                <a:gd name="connsiteX0" fmla="*/ 0 w 369855"/>
                <a:gd name="connsiteY0" fmla="*/ 297782 h 366830"/>
                <a:gd name="connsiteX1" fmla="*/ 58102 w 369855"/>
                <a:gd name="connsiteY1" fmla="*/ 366830 h 366830"/>
                <a:gd name="connsiteX2" fmla="*/ 369856 w 369855"/>
                <a:gd name="connsiteY2" fmla="*/ 35380 h 366830"/>
                <a:gd name="connsiteX3" fmla="*/ 277654 w 369855"/>
                <a:gd name="connsiteY3" fmla="*/ 27201 h 366830"/>
                <a:gd name="connsiteX4" fmla="*/ 223171 w 369855"/>
                <a:gd name="connsiteY4" fmla="*/ 0 h 366830"/>
                <a:gd name="connsiteX5" fmla="*/ 0 w 369855"/>
                <a:gd name="connsiteY5" fmla="*/ 297782 h 36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9855" h="366830">
                  <a:moveTo>
                    <a:pt x="0" y="297782"/>
                  </a:moveTo>
                  <a:lnTo>
                    <a:pt x="58102" y="366830"/>
                  </a:lnTo>
                  <a:lnTo>
                    <a:pt x="369856" y="35380"/>
                  </a:lnTo>
                  <a:cubicBezTo>
                    <a:pt x="369856" y="35380"/>
                    <a:pt x="303086" y="37948"/>
                    <a:pt x="277654" y="27201"/>
                  </a:cubicBezTo>
                  <a:cubicBezTo>
                    <a:pt x="252222" y="16454"/>
                    <a:pt x="223171" y="0"/>
                    <a:pt x="223171" y="0"/>
                  </a:cubicBezTo>
                  <a:lnTo>
                    <a:pt x="0" y="29778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3" name="Forma Livre 32">
              <a:extLst>
                <a:ext uri="{FF2B5EF4-FFF2-40B4-BE49-F238E27FC236}">
                  <a16:creationId xmlns:a16="http://schemas.microsoft.com/office/drawing/2014/main" id="{FFC162E4-3161-68DB-0302-0327A529D5A8}"/>
                </a:ext>
              </a:extLst>
            </p:cNvPr>
            <p:cNvSpPr/>
            <p:nvPr/>
          </p:nvSpPr>
          <p:spPr>
            <a:xfrm>
              <a:off x="2012632" y="2530065"/>
              <a:ext cx="210502" cy="167769"/>
            </a:xfrm>
            <a:custGeom>
              <a:avLst/>
              <a:gdLst>
                <a:gd name="connsiteX0" fmla="*/ 145542 w 210502"/>
                <a:gd name="connsiteY0" fmla="*/ 95 h 167769"/>
                <a:gd name="connsiteX1" fmla="*/ 88392 w 210502"/>
                <a:gd name="connsiteY1" fmla="*/ 27296 h 167769"/>
                <a:gd name="connsiteX2" fmla="*/ 0 w 210502"/>
                <a:gd name="connsiteY2" fmla="*/ 43274 h 167769"/>
                <a:gd name="connsiteX3" fmla="*/ 112490 w 210502"/>
                <a:gd name="connsiteY3" fmla="*/ 167770 h 167769"/>
                <a:gd name="connsiteX4" fmla="*/ 210502 w 210502"/>
                <a:gd name="connsiteY4" fmla="*/ 66385 h 167769"/>
                <a:gd name="connsiteX5" fmla="*/ 145542 w 210502"/>
                <a:gd name="connsiteY5" fmla="*/ 0 h 16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502" h="167769">
                  <a:moveTo>
                    <a:pt x="145542" y="95"/>
                  </a:moveTo>
                  <a:cubicBezTo>
                    <a:pt x="145542" y="95"/>
                    <a:pt x="122396" y="14837"/>
                    <a:pt x="88392" y="27296"/>
                  </a:cubicBezTo>
                  <a:cubicBezTo>
                    <a:pt x="54388" y="39755"/>
                    <a:pt x="0" y="43274"/>
                    <a:pt x="0" y="43274"/>
                  </a:cubicBezTo>
                  <a:lnTo>
                    <a:pt x="112490" y="167770"/>
                  </a:lnTo>
                  <a:lnTo>
                    <a:pt x="210502" y="66385"/>
                  </a:lnTo>
                  <a:lnTo>
                    <a:pt x="14554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4" name="Forma Livre 33">
              <a:extLst>
                <a:ext uri="{FF2B5EF4-FFF2-40B4-BE49-F238E27FC236}">
                  <a16:creationId xmlns:a16="http://schemas.microsoft.com/office/drawing/2014/main" id="{FEA104DB-F723-228E-9EBF-61B812808FA2}"/>
                </a:ext>
              </a:extLst>
            </p:cNvPr>
            <p:cNvSpPr/>
            <p:nvPr/>
          </p:nvSpPr>
          <p:spPr>
            <a:xfrm>
              <a:off x="1457863" y="2557391"/>
              <a:ext cx="563627" cy="437845"/>
            </a:xfrm>
            <a:custGeom>
              <a:avLst/>
              <a:gdLst>
                <a:gd name="connsiteX0" fmla="*/ 493047 w 563627"/>
                <a:gd name="connsiteY0" fmla="*/ 231367 h 437845"/>
                <a:gd name="connsiteX1" fmla="*/ 178722 w 563627"/>
                <a:gd name="connsiteY1" fmla="*/ 126368 h 437845"/>
                <a:gd name="connsiteX2" fmla="*/ 137003 w 563627"/>
                <a:gd name="connsiteY2" fmla="*/ 437845 h 437845"/>
                <a:gd name="connsiteX3" fmla="*/ 19369 w 563627"/>
                <a:gd name="connsiteY3" fmla="*/ 122849 h 437845"/>
                <a:gd name="connsiteX4" fmla="*/ 342362 w 563627"/>
                <a:gd name="connsiteY4" fmla="*/ 14236 h 437845"/>
                <a:gd name="connsiteX5" fmla="*/ 563628 w 563627"/>
                <a:gd name="connsiteY5" fmla="*/ 178772 h 437845"/>
                <a:gd name="connsiteX6" fmla="*/ 492952 w 563627"/>
                <a:gd name="connsiteY6" fmla="*/ 231367 h 43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3627" h="437845">
                  <a:moveTo>
                    <a:pt x="493047" y="231367"/>
                  </a:moveTo>
                  <a:cubicBezTo>
                    <a:pt x="493047" y="231367"/>
                    <a:pt x="324360" y="53420"/>
                    <a:pt x="178722" y="126368"/>
                  </a:cubicBezTo>
                  <a:cubicBezTo>
                    <a:pt x="-13397" y="222617"/>
                    <a:pt x="137003" y="437845"/>
                    <a:pt x="137003" y="437845"/>
                  </a:cubicBezTo>
                  <a:cubicBezTo>
                    <a:pt x="137003" y="437845"/>
                    <a:pt x="-61498" y="319627"/>
                    <a:pt x="19369" y="122849"/>
                  </a:cubicBezTo>
                  <a:cubicBezTo>
                    <a:pt x="81091" y="-27231"/>
                    <a:pt x="259304" y="-6022"/>
                    <a:pt x="342362" y="14236"/>
                  </a:cubicBezTo>
                  <a:cubicBezTo>
                    <a:pt x="447137" y="39820"/>
                    <a:pt x="563628" y="178772"/>
                    <a:pt x="563628" y="178772"/>
                  </a:cubicBezTo>
                  <a:lnTo>
                    <a:pt x="492952" y="2313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" name="Forma Livre 34">
              <a:extLst>
                <a:ext uri="{FF2B5EF4-FFF2-40B4-BE49-F238E27FC236}">
                  <a16:creationId xmlns:a16="http://schemas.microsoft.com/office/drawing/2014/main" id="{6A6692C0-F5EE-93ED-3EC5-BA59DCA92775}"/>
                </a:ext>
              </a:extLst>
            </p:cNvPr>
            <p:cNvSpPr/>
            <p:nvPr/>
          </p:nvSpPr>
          <p:spPr>
            <a:xfrm>
              <a:off x="1569925" y="2736163"/>
              <a:ext cx="358124" cy="287502"/>
            </a:xfrm>
            <a:custGeom>
              <a:avLst/>
              <a:gdLst>
                <a:gd name="connsiteX0" fmla="*/ 46086 w 358124"/>
                <a:gd name="connsiteY0" fmla="*/ 0 h 287502"/>
                <a:gd name="connsiteX1" fmla="*/ 141145 w 358124"/>
                <a:gd name="connsiteY1" fmla="*/ 148653 h 287502"/>
                <a:gd name="connsiteX2" fmla="*/ 358125 w 358124"/>
                <a:gd name="connsiteY2" fmla="*/ 107757 h 287502"/>
                <a:gd name="connsiteX3" fmla="*/ 296593 w 358124"/>
                <a:gd name="connsiteY3" fmla="*/ 250989 h 287502"/>
                <a:gd name="connsiteX4" fmla="*/ 92377 w 358124"/>
                <a:gd name="connsiteY4" fmla="*/ 259073 h 287502"/>
                <a:gd name="connsiteX5" fmla="*/ 45990 w 358124"/>
                <a:gd name="connsiteY5" fmla="*/ 0 h 28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124" h="287502">
                  <a:moveTo>
                    <a:pt x="46086" y="0"/>
                  </a:moveTo>
                  <a:cubicBezTo>
                    <a:pt x="46086" y="0"/>
                    <a:pt x="19320" y="136194"/>
                    <a:pt x="141145" y="148653"/>
                  </a:cubicBezTo>
                  <a:cubicBezTo>
                    <a:pt x="262970" y="161112"/>
                    <a:pt x="358125" y="107757"/>
                    <a:pt x="358125" y="107757"/>
                  </a:cubicBezTo>
                  <a:lnTo>
                    <a:pt x="296593" y="250989"/>
                  </a:lnTo>
                  <a:cubicBezTo>
                    <a:pt x="296593" y="250989"/>
                    <a:pt x="182484" y="327456"/>
                    <a:pt x="92377" y="259073"/>
                  </a:cubicBezTo>
                  <a:cubicBezTo>
                    <a:pt x="-83645" y="125542"/>
                    <a:pt x="45990" y="0"/>
                    <a:pt x="4599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" name="Forma Livre 35">
              <a:extLst>
                <a:ext uri="{FF2B5EF4-FFF2-40B4-BE49-F238E27FC236}">
                  <a16:creationId xmlns:a16="http://schemas.microsoft.com/office/drawing/2014/main" id="{71E5258F-4118-85B5-0EC7-CD1C8543DEA7}"/>
                </a:ext>
              </a:extLst>
            </p:cNvPr>
            <p:cNvSpPr/>
            <p:nvPr/>
          </p:nvSpPr>
          <p:spPr>
            <a:xfrm>
              <a:off x="2525839" y="2148515"/>
              <a:ext cx="340036" cy="449836"/>
            </a:xfrm>
            <a:custGeom>
              <a:avLst/>
              <a:gdLst>
                <a:gd name="connsiteX0" fmla="*/ 0 w 340036"/>
                <a:gd name="connsiteY0" fmla="*/ 449836 h 449836"/>
                <a:gd name="connsiteX1" fmla="*/ 158306 w 340036"/>
                <a:gd name="connsiteY1" fmla="*/ 379362 h 449836"/>
                <a:gd name="connsiteX2" fmla="*/ 302038 w 340036"/>
                <a:gd name="connsiteY2" fmla="*/ 256102 h 449836"/>
                <a:gd name="connsiteX3" fmla="*/ 336137 w 340036"/>
                <a:gd name="connsiteY3" fmla="*/ 111348 h 449836"/>
                <a:gd name="connsiteX4" fmla="*/ 227267 w 340036"/>
                <a:gd name="connsiteY4" fmla="*/ 71308 h 449836"/>
                <a:gd name="connsiteX5" fmla="*/ 223647 w 340036"/>
                <a:gd name="connsiteY5" fmla="*/ 176973 h 449836"/>
                <a:gd name="connsiteX6" fmla="*/ 187357 w 340036"/>
                <a:gd name="connsiteY6" fmla="*/ 220247 h 449836"/>
                <a:gd name="connsiteX7" fmla="*/ 195834 w 340036"/>
                <a:gd name="connsiteY7" fmla="*/ 65411 h 449836"/>
                <a:gd name="connsiteX8" fmla="*/ 119063 w 340036"/>
                <a:gd name="connsiteY8" fmla="*/ 4828 h 449836"/>
                <a:gd name="connsiteX9" fmla="*/ 110966 w 340036"/>
                <a:gd name="connsiteY9" fmla="*/ 256102 h 449836"/>
                <a:gd name="connsiteX10" fmla="*/ 95 w 340036"/>
                <a:gd name="connsiteY10" fmla="*/ 449836 h 44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0036" h="449836">
                  <a:moveTo>
                    <a:pt x="0" y="449836"/>
                  </a:moveTo>
                  <a:cubicBezTo>
                    <a:pt x="0" y="449836"/>
                    <a:pt x="94774" y="410367"/>
                    <a:pt x="158306" y="379362"/>
                  </a:cubicBezTo>
                  <a:cubicBezTo>
                    <a:pt x="221837" y="348357"/>
                    <a:pt x="275273" y="309838"/>
                    <a:pt x="302038" y="256102"/>
                  </a:cubicBezTo>
                  <a:cubicBezTo>
                    <a:pt x="328803" y="202366"/>
                    <a:pt x="348806" y="139310"/>
                    <a:pt x="336137" y="111348"/>
                  </a:cubicBezTo>
                  <a:cubicBezTo>
                    <a:pt x="323469" y="83387"/>
                    <a:pt x="232696" y="62939"/>
                    <a:pt x="227267" y="71308"/>
                  </a:cubicBezTo>
                  <a:cubicBezTo>
                    <a:pt x="221837" y="79678"/>
                    <a:pt x="240411" y="130750"/>
                    <a:pt x="223647" y="176973"/>
                  </a:cubicBezTo>
                  <a:cubicBezTo>
                    <a:pt x="209741" y="215206"/>
                    <a:pt x="187357" y="220247"/>
                    <a:pt x="187357" y="220247"/>
                  </a:cubicBezTo>
                  <a:cubicBezTo>
                    <a:pt x="187357" y="220247"/>
                    <a:pt x="213265" y="109922"/>
                    <a:pt x="195834" y="65411"/>
                  </a:cubicBezTo>
                  <a:cubicBezTo>
                    <a:pt x="178308" y="20901"/>
                    <a:pt x="129921" y="-12957"/>
                    <a:pt x="119063" y="4828"/>
                  </a:cubicBezTo>
                  <a:cubicBezTo>
                    <a:pt x="108204" y="22613"/>
                    <a:pt x="142589" y="111348"/>
                    <a:pt x="110966" y="256102"/>
                  </a:cubicBezTo>
                  <a:cubicBezTo>
                    <a:pt x="75248" y="419402"/>
                    <a:pt x="95" y="449836"/>
                    <a:pt x="95" y="4498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" name="Forma Livre 36">
              <a:extLst>
                <a:ext uri="{FF2B5EF4-FFF2-40B4-BE49-F238E27FC236}">
                  <a16:creationId xmlns:a16="http://schemas.microsoft.com/office/drawing/2014/main" id="{A340B5B9-4422-A57F-5FB1-D2FC5524DE55}"/>
                </a:ext>
              </a:extLst>
            </p:cNvPr>
            <p:cNvSpPr/>
            <p:nvPr/>
          </p:nvSpPr>
          <p:spPr>
            <a:xfrm>
              <a:off x="2693860" y="2067937"/>
              <a:ext cx="163838" cy="144307"/>
            </a:xfrm>
            <a:custGeom>
              <a:avLst/>
              <a:gdLst>
                <a:gd name="connsiteX0" fmla="*/ 0 w 163838"/>
                <a:gd name="connsiteY0" fmla="*/ 49266 h 144307"/>
                <a:gd name="connsiteX1" fmla="*/ 104203 w 163838"/>
                <a:gd name="connsiteY1" fmla="*/ 0 h 144307"/>
                <a:gd name="connsiteX2" fmla="*/ 158972 w 163838"/>
                <a:gd name="connsiteY2" fmla="*/ 142376 h 144307"/>
                <a:gd name="connsiteX3" fmla="*/ 0 w 163838"/>
                <a:gd name="connsiteY3" fmla="*/ 49266 h 14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838" h="144307">
                  <a:moveTo>
                    <a:pt x="0" y="49266"/>
                  </a:moveTo>
                  <a:lnTo>
                    <a:pt x="104203" y="0"/>
                  </a:lnTo>
                  <a:cubicBezTo>
                    <a:pt x="104203" y="0"/>
                    <a:pt x="184023" y="124591"/>
                    <a:pt x="158972" y="142376"/>
                  </a:cubicBezTo>
                  <a:cubicBezTo>
                    <a:pt x="133921" y="160161"/>
                    <a:pt x="0" y="49266"/>
                    <a:pt x="0" y="49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8" name="Forma Livre 37">
              <a:extLst>
                <a:ext uri="{FF2B5EF4-FFF2-40B4-BE49-F238E27FC236}">
                  <a16:creationId xmlns:a16="http://schemas.microsoft.com/office/drawing/2014/main" id="{59BC5E27-0F94-90F6-0F24-94C625BF013B}"/>
                </a:ext>
              </a:extLst>
            </p:cNvPr>
            <p:cNvSpPr/>
            <p:nvPr/>
          </p:nvSpPr>
          <p:spPr>
            <a:xfrm>
              <a:off x="1546288" y="3003130"/>
              <a:ext cx="245459" cy="238529"/>
            </a:xfrm>
            <a:custGeom>
              <a:avLst/>
              <a:gdLst>
                <a:gd name="connsiteX0" fmla="*/ 0 w 245459"/>
                <a:gd name="connsiteY0" fmla="*/ 0 h 238529"/>
                <a:gd name="connsiteX1" fmla="*/ 245459 w 245459"/>
                <a:gd name="connsiteY1" fmla="*/ 238530 h 238529"/>
                <a:gd name="connsiteX2" fmla="*/ 210502 w 245459"/>
                <a:gd name="connsiteY2" fmla="*/ 129917 h 238529"/>
                <a:gd name="connsiteX3" fmla="*/ 214122 w 245459"/>
                <a:gd name="connsiteY3" fmla="*/ 50787 h 238529"/>
                <a:gd name="connsiteX4" fmla="*/ 114300 w 245459"/>
                <a:gd name="connsiteY4" fmla="*/ 45461 h 238529"/>
                <a:gd name="connsiteX5" fmla="*/ 0 w 245459"/>
                <a:gd name="connsiteY5" fmla="*/ 0 h 23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459" h="238529">
                  <a:moveTo>
                    <a:pt x="0" y="0"/>
                  </a:moveTo>
                  <a:lnTo>
                    <a:pt x="245459" y="238530"/>
                  </a:lnTo>
                  <a:cubicBezTo>
                    <a:pt x="245459" y="238530"/>
                    <a:pt x="214122" y="173476"/>
                    <a:pt x="210502" y="129917"/>
                  </a:cubicBezTo>
                  <a:cubicBezTo>
                    <a:pt x="206883" y="86358"/>
                    <a:pt x="214122" y="50787"/>
                    <a:pt x="214122" y="50787"/>
                  </a:cubicBezTo>
                  <a:cubicBezTo>
                    <a:pt x="214122" y="50787"/>
                    <a:pt x="158877" y="56114"/>
                    <a:pt x="114300" y="45461"/>
                  </a:cubicBezTo>
                  <a:cubicBezTo>
                    <a:pt x="69818" y="34809"/>
                    <a:pt x="0" y="0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9" name="Forma Livre 38">
              <a:extLst>
                <a:ext uri="{FF2B5EF4-FFF2-40B4-BE49-F238E27FC236}">
                  <a16:creationId xmlns:a16="http://schemas.microsoft.com/office/drawing/2014/main" id="{9EE94B0D-E69F-1846-E639-1110088800CB}"/>
                </a:ext>
              </a:extLst>
            </p:cNvPr>
            <p:cNvSpPr/>
            <p:nvPr/>
          </p:nvSpPr>
          <p:spPr>
            <a:xfrm>
              <a:off x="2136076" y="3459646"/>
              <a:ext cx="254222" cy="293597"/>
            </a:xfrm>
            <a:custGeom>
              <a:avLst/>
              <a:gdLst>
                <a:gd name="connsiteX0" fmla="*/ 0 w 254222"/>
                <a:gd name="connsiteY0" fmla="*/ 128205 h 293597"/>
                <a:gd name="connsiteX1" fmla="*/ 33052 w 254222"/>
                <a:gd name="connsiteY1" fmla="*/ 66195 h 293597"/>
                <a:gd name="connsiteX2" fmla="*/ 49054 w 254222"/>
                <a:gd name="connsiteY2" fmla="*/ 0 h 293597"/>
                <a:gd name="connsiteX3" fmla="*/ 105346 w 254222"/>
                <a:gd name="connsiteY3" fmla="*/ 110325 h 293597"/>
                <a:gd name="connsiteX4" fmla="*/ 128683 w 254222"/>
                <a:gd name="connsiteY4" fmla="*/ 21304 h 293597"/>
                <a:gd name="connsiteX5" fmla="*/ 197929 w 254222"/>
                <a:gd name="connsiteY5" fmla="*/ 15978 h 293597"/>
                <a:gd name="connsiteX6" fmla="*/ 254222 w 254222"/>
                <a:gd name="connsiteY6" fmla="*/ 56874 h 293597"/>
                <a:gd name="connsiteX7" fmla="*/ 97155 w 254222"/>
                <a:gd name="connsiteY7" fmla="*/ 293597 h 293597"/>
                <a:gd name="connsiteX8" fmla="*/ 190 w 254222"/>
                <a:gd name="connsiteY8" fmla="*/ 128110 h 29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222" h="293597">
                  <a:moveTo>
                    <a:pt x="0" y="128205"/>
                  </a:moveTo>
                  <a:cubicBezTo>
                    <a:pt x="0" y="128205"/>
                    <a:pt x="18193" y="101480"/>
                    <a:pt x="33052" y="66195"/>
                  </a:cubicBezTo>
                  <a:cubicBezTo>
                    <a:pt x="47911" y="30910"/>
                    <a:pt x="49054" y="0"/>
                    <a:pt x="49054" y="0"/>
                  </a:cubicBezTo>
                  <a:lnTo>
                    <a:pt x="105346" y="110325"/>
                  </a:lnTo>
                  <a:lnTo>
                    <a:pt x="128683" y="21304"/>
                  </a:lnTo>
                  <a:cubicBezTo>
                    <a:pt x="128683" y="21304"/>
                    <a:pt x="161639" y="8845"/>
                    <a:pt x="197929" y="15978"/>
                  </a:cubicBezTo>
                  <a:cubicBezTo>
                    <a:pt x="234220" y="23111"/>
                    <a:pt x="254222" y="56874"/>
                    <a:pt x="254222" y="56874"/>
                  </a:cubicBezTo>
                  <a:lnTo>
                    <a:pt x="97155" y="293597"/>
                  </a:lnTo>
                  <a:lnTo>
                    <a:pt x="190" y="1281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0" name="Forma Livre 39">
              <a:extLst>
                <a:ext uri="{FF2B5EF4-FFF2-40B4-BE49-F238E27FC236}">
                  <a16:creationId xmlns:a16="http://schemas.microsoft.com/office/drawing/2014/main" id="{A3F4B4E3-8E28-0C72-16EF-62BD3C999122}"/>
                </a:ext>
              </a:extLst>
            </p:cNvPr>
            <p:cNvSpPr/>
            <p:nvPr/>
          </p:nvSpPr>
          <p:spPr>
            <a:xfrm>
              <a:off x="2264568" y="2726462"/>
              <a:ext cx="627284" cy="302714"/>
            </a:xfrm>
            <a:custGeom>
              <a:avLst/>
              <a:gdLst>
                <a:gd name="connsiteX0" fmla="*/ 95 w 627284"/>
                <a:gd name="connsiteY0" fmla="*/ 101480 h 302714"/>
                <a:gd name="connsiteX1" fmla="*/ 92869 w 627284"/>
                <a:gd name="connsiteY1" fmla="*/ 0 h 302714"/>
                <a:gd name="connsiteX2" fmla="*/ 410432 w 627284"/>
                <a:gd name="connsiteY2" fmla="*/ 170528 h 302714"/>
                <a:gd name="connsiteX3" fmla="*/ 579215 w 627284"/>
                <a:gd name="connsiteY3" fmla="*/ 9701 h 302714"/>
                <a:gd name="connsiteX4" fmla="*/ 586454 w 627284"/>
                <a:gd name="connsiteY4" fmla="*/ 224264 h 302714"/>
                <a:gd name="connsiteX5" fmla="*/ 0 w 627284"/>
                <a:gd name="connsiteY5" fmla="*/ 101480 h 30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7284" h="302714">
                  <a:moveTo>
                    <a:pt x="95" y="101480"/>
                  </a:moveTo>
                  <a:lnTo>
                    <a:pt x="92869" y="0"/>
                  </a:lnTo>
                  <a:cubicBezTo>
                    <a:pt x="92869" y="0"/>
                    <a:pt x="301371" y="164061"/>
                    <a:pt x="410432" y="170528"/>
                  </a:cubicBezTo>
                  <a:cubicBezTo>
                    <a:pt x="597313" y="181560"/>
                    <a:pt x="579215" y="9701"/>
                    <a:pt x="579215" y="9701"/>
                  </a:cubicBezTo>
                  <a:cubicBezTo>
                    <a:pt x="579215" y="9701"/>
                    <a:pt x="682371" y="114129"/>
                    <a:pt x="586454" y="224264"/>
                  </a:cubicBezTo>
                  <a:cubicBezTo>
                    <a:pt x="385000" y="455661"/>
                    <a:pt x="0" y="101480"/>
                    <a:pt x="0" y="101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1" name="Forma Livre 40">
              <a:extLst>
                <a:ext uri="{FF2B5EF4-FFF2-40B4-BE49-F238E27FC236}">
                  <a16:creationId xmlns:a16="http://schemas.microsoft.com/office/drawing/2014/main" id="{DBF4E8B5-276E-DF30-E0C4-7A66D6ADB47D}"/>
                </a:ext>
              </a:extLst>
            </p:cNvPr>
            <p:cNvSpPr/>
            <p:nvPr/>
          </p:nvSpPr>
          <p:spPr>
            <a:xfrm>
              <a:off x="2290286" y="3290926"/>
              <a:ext cx="328041" cy="194970"/>
            </a:xfrm>
            <a:custGeom>
              <a:avLst/>
              <a:gdLst>
                <a:gd name="connsiteX0" fmla="*/ 0 w 328041"/>
                <a:gd name="connsiteY0" fmla="*/ 146466 h 194970"/>
                <a:gd name="connsiteX1" fmla="*/ 119729 w 328041"/>
                <a:gd name="connsiteY1" fmla="*/ 65529 h 194970"/>
                <a:gd name="connsiteX2" fmla="*/ 328041 w 328041"/>
                <a:gd name="connsiteY2" fmla="*/ 0 h 194970"/>
                <a:gd name="connsiteX3" fmla="*/ 233077 w 328041"/>
                <a:gd name="connsiteY3" fmla="*/ 85407 h 194970"/>
                <a:gd name="connsiteX4" fmla="*/ 135922 w 328041"/>
                <a:gd name="connsiteY4" fmla="*/ 194971 h 194970"/>
                <a:gd name="connsiteX5" fmla="*/ 79820 w 328041"/>
                <a:gd name="connsiteY5" fmla="*/ 154455 h 194970"/>
                <a:gd name="connsiteX6" fmla="*/ 0 w 328041"/>
                <a:gd name="connsiteY6" fmla="*/ 146371 h 19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041" h="194970">
                  <a:moveTo>
                    <a:pt x="0" y="146466"/>
                  </a:moveTo>
                  <a:cubicBezTo>
                    <a:pt x="0" y="146466"/>
                    <a:pt x="42196" y="98532"/>
                    <a:pt x="119729" y="65529"/>
                  </a:cubicBezTo>
                  <a:cubicBezTo>
                    <a:pt x="214122" y="25394"/>
                    <a:pt x="328041" y="0"/>
                    <a:pt x="328041" y="0"/>
                  </a:cubicBezTo>
                  <a:cubicBezTo>
                    <a:pt x="328041" y="0"/>
                    <a:pt x="275177" y="42893"/>
                    <a:pt x="233077" y="85407"/>
                  </a:cubicBezTo>
                  <a:cubicBezTo>
                    <a:pt x="190976" y="127920"/>
                    <a:pt x="135922" y="194971"/>
                    <a:pt x="135922" y="194971"/>
                  </a:cubicBezTo>
                  <a:cubicBezTo>
                    <a:pt x="135922" y="194971"/>
                    <a:pt x="105061" y="163014"/>
                    <a:pt x="79820" y="154455"/>
                  </a:cubicBezTo>
                  <a:cubicBezTo>
                    <a:pt x="44768" y="142471"/>
                    <a:pt x="0" y="146371"/>
                    <a:pt x="0" y="1463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2" name="Forma Livre 41">
              <a:extLst>
                <a:ext uri="{FF2B5EF4-FFF2-40B4-BE49-F238E27FC236}">
                  <a16:creationId xmlns:a16="http://schemas.microsoft.com/office/drawing/2014/main" id="{57C21DD7-0183-59B0-E5F4-995D1F16387F}"/>
                </a:ext>
              </a:extLst>
            </p:cNvPr>
            <p:cNvSpPr/>
            <p:nvPr/>
          </p:nvSpPr>
          <p:spPr>
            <a:xfrm>
              <a:off x="2476309" y="3057436"/>
              <a:ext cx="201271" cy="238529"/>
            </a:xfrm>
            <a:custGeom>
              <a:avLst/>
              <a:gdLst>
                <a:gd name="connsiteX0" fmla="*/ 0 w 201271"/>
                <a:gd name="connsiteY0" fmla="*/ 238530 h 238529"/>
                <a:gd name="connsiteX1" fmla="*/ 80772 w 201271"/>
                <a:gd name="connsiteY1" fmla="*/ 131724 h 238529"/>
                <a:gd name="connsiteX2" fmla="*/ 80772 w 201271"/>
                <a:gd name="connsiteY2" fmla="*/ 0 h 238529"/>
                <a:gd name="connsiteX3" fmla="*/ 200501 w 201271"/>
                <a:gd name="connsiteY3" fmla="*/ 14266 h 238529"/>
                <a:gd name="connsiteX4" fmla="*/ 151543 w 201271"/>
                <a:gd name="connsiteY4" fmla="*/ 184128 h 238529"/>
                <a:gd name="connsiteX5" fmla="*/ 0 w 201271"/>
                <a:gd name="connsiteY5" fmla="*/ 238530 h 23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271" h="238529">
                  <a:moveTo>
                    <a:pt x="0" y="238530"/>
                  </a:moveTo>
                  <a:cubicBezTo>
                    <a:pt x="0" y="238530"/>
                    <a:pt x="64484" y="188693"/>
                    <a:pt x="80772" y="131724"/>
                  </a:cubicBezTo>
                  <a:cubicBezTo>
                    <a:pt x="97060" y="74755"/>
                    <a:pt x="80772" y="0"/>
                    <a:pt x="80772" y="0"/>
                  </a:cubicBezTo>
                  <a:lnTo>
                    <a:pt x="200501" y="14266"/>
                  </a:lnTo>
                  <a:cubicBezTo>
                    <a:pt x="200501" y="14266"/>
                    <a:pt x="211360" y="133341"/>
                    <a:pt x="151543" y="184128"/>
                  </a:cubicBezTo>
                  <a:cubicBezTo>
                    <a:pt x="91631" y="234916"/>
                    <a:pt x="0" y="238530"/>
                    <a:pt x="0" y="238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3" name="Forma Livre 42">
              <a:extLst>
                <a:ext uri="{FF2B5EF4-FFF2-40B4-BE49-F238E27FC236}">
                  <a16:creationId xmlns:a16="http://schemas.microsoft.com/office/drawing/2014/main" id="{7E476FE2-B500-2C8E-19B1-2A9659FDD964}"/>
                </a:ext>
              </a:extLst>
            </p:cNvPr>
            <p:cNvSpPr/>
            <p:nvPr/>
          </p:nvSpPr>
          <p:spPr>
            <a:xfrm>
              <a:off x="2117883" y="3183834"/>
              <a:ext cx="234124" cy="315281"/>
            </a:xfrm>
            <a:custGeom>
              <a:avLst/>
              <a:gdLst>
                <a:gd name="connsiteX0" fmla="*/ 115157 w 234124"/>
                <a:gd name="connsiteY0" fmla="*/ 0 h 315281"/>
                <a:gd name="connsiteX1" fmla="*/ 159734 w 234124"/>
                <a:gd name="connsiteY1" fmla="*/ 83695 h 315281"/>
                <a:gd name="connsiteX2" fmla="*/ 234125 w 234124"/>
                <a:gd name="connsiteY2" fmla="*/ 144183 h 315281"/>
                <a:gd name="connsiteX3" fmla="*/ 146780 w 234124"/>
                <a:gd name="connsiteY3" fmla="*/ 238530 h 315281"/>
                <a:gd name="connsiteX4" fmla="*/ 117062 w 234124"/>
                <a:gd name="connsiteY4" fmla="*/ 315282 h 315281"/>
                <a:gd name="connsiteX5" fmla="*/ 61722 w 234124"/>
                <a:gd name="connsiteY5" fmla="*/ 199346 h 315281"/>
                <a:gd name="connsiteX6" fmla="*/ 0 w 234124"/>
                <a:gd name="connsiteY6" fmla="*/ 151126 h 315281"/>
                <a:gd name="connsiteX7" fmla="*/ 81629 w 234124"/>
                <a:gd name="connsiteY7" fmla="*/ 78369 h 315281"/>
                <a:gd name="connsiteX8" fmla="*/ 115062 w 234124"/>
                <a:gd name="connsiteY8" fmla="*/ 95 h 315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124" h="315281">
                  <a:moveTo>
                    <a:pt x="115157" y="0"/>
                  </a:moveTo>
                  <a:cubicBezTo>
                    <a:pt x="115157" y="0"/>
                    <a:pt x="127064" y="51644"/>
                    <a:pt x="159734" y="83695"/>
                  </a:cubicBezTo>
                  <a:cubicBezTo>
                    <a:pt x="192405" y="115746"/>
                    <a:pt x="234125" y="144183"/>
                    <a:pt x="234125" y="144183"/>
                  </a:cubicBezTo>
                  <a:cubicBezTo>
                    <a:pt x="234125" y="144183"/>
                    <a:pt x="164687" y="195827"/>
                    <a:pt x="146780" y="238530"/>
                  </a:cubicBezTo>
                  <a:cubicBezTo>
                    <a:pt x="128873" y="281233"/>
                    <a:pt x="117062" y="315282"/>
                    <a:pt x="117062" y="315282"/>
                  </a:cubicBezTo>
                  <a:cubicBezTo>
                    <a:pt x="117062" y="315282"/>
                    <a:pt x="87154" y="224264"/>
                    <a:pt x="61722" y="199346"/>
                  </a:cubicBezTo>
                  <a:cubicBezTo>
                    <a:pt x="36290" y="174427"/>
                    <a:pt x="0" y="151126"/>
                    <a:pt x="0" y="151126"/>
                  </a:cubicBezTo>
                  <a:cubicBezTo>
                    <a:pt x="0" y="151126"/>
                    <a:pt x="59912" y="112227"/>
                    <a:pt x="81629" y="78369"/>
                  </a:cubicBezTo>
                  <a:cubicBezTo>
                    <a:pt x="103442" y="44510"/>
                    <a:pt x="115062" y="95"/>
                    <a:pt x="115062" y="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4" name="Forma Livre 43">
              <a:extLst>
                <a:ext uri="{FF2B5EF4-FFF2-40B4-BE49-F238E27FC236}">
                  <a16:creationId xmlns:a16="http://schemas.microsoft.com/office/drawing/2014/main" id="{C2793D44-E6B8-1E85-DAC8-842934F8B9FD}"/>
                </a:ext>
              </a:extLst>
            </p:cNvPr>
            <p:cNvSpPr/>
            <p:nvPr/>
          </p:nvSpPr>
          <p:spPr>
            <a:xfrm>
              <a:off x="2164079" y="2849816"/>
              <a:ext cx="130778" cy="173856"/>
            </a:xfrm>
            <a:custGeom>
              <a:avLst/>
              <a:gdLst>
                <a:gd name="connsiteX0" fmla="*/ 68961 w 130778"/>
                <a:gd name="connsiteY0" fmla="*/ 173762 h 173856"/>
                <a:gd name="connsiteX1" fmla="*/ 91726 w 130778"/>
                <a:gd name="connsiteY1" fmla="*/ 102526 h 173856"/>
                <a:gd name="connsiteX2" fmla="*/ 130778 w 130778"/>
                <a:gd name="connsiteY2" fmla="*/ 48885 h 173856"/>
                <a:gd name="connsiteX3" fmla="*/ 77343 w 130778"/>
                <a:gd name="connsiteY3" fmla="*/ 0 h 173856"/>
                <a:gd name="connsiteX4" fmla="*/ 0 w 130778"/>
                <a:gd name="connsiteY4" fmla="*/ 70950 h 173856"/>
                <a:gd name="connsiteX5" fmla="*/ 35433 w 130778"/>
                <a:gd name="connsiteY5" fmla="*/ 111086 h 173856"/>
                <a:gd name="connsiteX6" fmla="*/ 68866 w 130778"/>
                <a:gd name="connsiteY6" fmla="*/ 173857 h 17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778" h="173856">
                  <a:moveTo>
                    <a:pt x="68961" y="173762"/>
                  </a:moveTo>
                  <a:cubicBezTo>
                    <a:pt x="68961" y="173762"/>
                    <a:pt x="73533" y="135338"/>
                    <a:pt x="91726" y="102526"/>
                  </a:cubicBezTo>
                  <a:cubicBezTo>
                    <a:pt x="109919" y="69714"/>
                    <a:pt x="130778" y="48885"/>
                    <a:pt x="130778" y="48885"/>
                  </a:cubicBezTo>
                  <a:lnTo>
                    <a:pt x="77343" y="0"/>
                  </a:lnTo>
                  <a:lnTo>
                    <a:pt x="0" y="70950"/>
                  </a:lnTo>
                  <a:cubicBezTo>
                    <a:pt x="0" y="70950"/>
                    <a:pt x="19431" y="90352"/>
                    <a:pt x="35433" y="111086"/>
                  </a:cubicBezTo>
                  <a:cubicBezTo>
                    <a:pt x="51435" y="131819"/>
                    <a:pt x="68866" y="173857"/>
                    <a:pt x="68866" y="1738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BA8F8D49-55B1-EE05-E3DF-314A2DAD4F17}"/>
              </a:ext>
            </a:extLst>
          </p:cNvPr>
          <p:cNvSpPr txBox="1"/>
          <p:nvPr userDrawn="1"/>
        </p:nvSpPr>
        <p:spPr>
          <a:xfrm>
            <a:off x="2810573" y="5339126"/>
            <a:ext cx="3125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WWW.SAOPAULOVALVES.COM</a:t>
            </a:r>
          </a:p>
        </p:txBody>
      </p:sp>
      <p:pic>
        <p:nvPicPr>
          <p:cNvPr id="46" name="Gráfico 45">
            <a:extLst>
              <a:ext uri="{FF2B5EF4-FFF2-40B4-BE49-F238E27FC236}">
                <a16:creationId xmlns:a16="http://schemas.microsoft.com/office/drawing/2014/main" id="{17B667D1-B199-2964-8030-2B751A61BD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31404" y="402052"/>
            <a:ext cx="3845752" cy="121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82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6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72" r:id="rId4"/>
    <p:sldLayoutId id="2147483673" r:id="rId5"/>
    <p:sldLayoutId id="2147483674" r:id="rId6"/>
    <p:sldLayoutId id="2147483671" r:id="rId7"/>
    <p:sldLayoutId id="2147483675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66932-F64C-9CCE-5260-1F1835722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909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2A36CD7-561A-B759-4656-07D25FA74C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CC2634-3D30-904F-C184-8F706CA21B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B2CCF2-C4C9-958B-76D0-7C88BBEB2A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7690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26637FD3-4209-9878-57EB-315A8C1955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517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2918D71-267A-9BD4-9EEE-1F70BDB20C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849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745D1-3B8D-4BD9-44E8-B0D3CD63A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D52376EB-8DAF-9CCA-A38A-C7CFD3273B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1BC667-1767-702A-047A-B62295A743FB}"/>
              </a:ext>
            </a:extLst>
          </p:cNvPr>
          <p:cNvSpPr/>
          <p:nvPr/>
        </p:nvSpPr>
        <p:spPr>
          <a:xfrm>
            <a:off x="0" y="837398"/>
            <a:ext cx="9144000" cy="44276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959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78E2F-E0B3-7A6F-64FD-0B21F1409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C67CCD6-28AA-3C32-9334-764A7DA2F8E8}"/>
              </a:ext>
            </a:extLst>
          </p:cNvPr>
          <p:cNvSpPr txBox="1"/>
          <p:nvPr/>
        </p:nvSpPr>
        <p:spPr>
          <a:xfrm>
            <a:off x="3696102" y="327259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SLIDE FINAL</a:t>
            </a:r>
          </a:p>
        </p:txBody>
      </p:sp>
    </p:spTree>
    <p:extLst>
      <p:ext uri="{BB962C8B-B14F-4D97-AF65-F5344CB8AC3E}">
        <p14:creationId xmlns:p14="http://schemas.microsoft.com/office/powerpoint/2010/main" val="4231512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264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45781-353B-6AF9-14CF-801773D06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936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20DFE-FEBC-BA6F-4401-E4B89B8C5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2243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simposio_valves">
      <a:dk1>
        <a:srgbClr val="000000"/>
      </a:dk1>
      <a:lt1>
        <a:srgbClr val="FFFFFF"/>
      </a:lt1>
      <a:dk2>
        <a:srgbClr val="AD9995"/>
      </a:dk2>
      <a:lt2>
        <a:srgbClr val="EAE5EB"/>
      </a:lt2>
      <a:accent1>
        <a:srgbClr val="7B4242"/>
      </a:accent1>
      <a:accent2>
        <a:srgbClr val="6F6579"/>
      </a:accent2>
      <a:accent3>
        <a:srgbClr val="28235C"/>
      </a:accent3>
      <a:accent4>
        <a:srgbClr val="AE9E89"/>
      </a:accent4>
      <a:accent5>
        <a:srgbClr val="FFAF28"/>
      </a:accent5>
      <a:accent6>
        <a:srgbClr val="DD1E48"/>
      </a:accent6>
      <a:hlink>
        <a:srgbClr val="0066FF"/>
      </a:hlink>
      <a:folHlink>
        <a:srgbClr val="666699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</TotalTime>
  <Words>2</Words>
  <Application>Microsoft Macintosh PowerPoint</Application>
  <PresentationFormat>Apresentação na tela (16:10)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>Rodrigo Tonan</Manager>
  <Company>Tonan MedStore</Company>
  <LinksUpToDate>false</LinksUpToDate>
  <SharedDoc>false</SharedDoc>
  <HyperlinkBase>www.tonan.com.br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SaoPaulo Valves</dc:title>
  <dc:subject>SaoPaulo Valves - Template Casos Clínicos</dc:subject>
  <dc:creator>Tonan MedStore</dc:creator>
  <cp:keywords>Aula</cp:keywords>
  <dc:description>OBJETIVO
Garantir padronização, clareza e rigor científico, valorizando a história clínica e a decisão técnica de cada participante, de modo a transformar casos de excelência em material publicável.
</dc:description>
  <cp:lastModifiedBy>Tonan Med Store</cp:lastModifiedBy>
  <cp:revision>17</cp:revision>
  <dcterms:created xsi:type="dcterms:W3CDTF">2025-10-15T16:04:20Z</dcterms:created>
  <dcterms:modified xsi:type="dcterms:W3CDTF">2025-11-13T19:32:28Z</dcterms:modified>
  <cp:category>Aulas simpósio</cp:category>
</cp:coreProperties>
</file>